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99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C48045-DC6A-4B39-A445-474C9440AA2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30B126CB-AFFB-4E3B-BCBE-78E74D702A07}">
      <dgm:prSet phldrT="[Texto]"/>
      <dgm:spPr>
        <a:solidFill>
          <a:srgbClr val="92D050"/>
        </a:solidFill>
      </dgm:spPr>
      <dgm:t>
        <a:bodyPr/>
        <a:lstStyle/>
        <a:p>
          <a:r>
            <a:rPr lang="es-VE" b="0" dirty="0" smtClean="0"/>
            <a:t>SISTEMAS DE INFORMACIÓN</a:t>
          </a:r>
        </a:p>
        <a:p>
          <a:r>
            <a:rPr lang="es-VE" b="0" dirty="0" smtClean="0"/>
            <a:t>(recursos básicos) </a:t>
          </a:r>
          <a:endParaRPr lang="es-VE" b="0" dirty="0"/>
        </a:p>
      </dgm:t>
    </dgm:pt>
    <dgm:pt modelId="{843AFDAF-34AC-440F-B731-9FC32A5F3C31}" type="parTrans" cxnId="{EFB36698-680A-40D4-88E4-2E044D785B21}">
      <dgm:prSet/>
      <dgm:spPr/>
      <dgm:t>
        <a:bodyPr/>
        <a:lstStyle/>
        <a:p>
          <a:endParaRPr lang="es-VE" b="1"/>
        </a:p>
      </dgm:t>
    </dgm:pt>
    <dgm:pt modelId="{0547DEDC-1AB5-46E8-BDE0-96245D3AB348}" type="sibTrans" cxnId="{EFB36698-680A-40D4-88E4-2E044D785B21}">
      <dgm:prSet/>
      <dgm:spPr/>
      <dgm:t>
        <a:bodyPr/>
        <a:lstStyle/>
        <a:p>
          <a:endParaRPr lang="es-VE" b="1"/>
        </a:p>
      </dgm:t>
    </dgm:pt>
    <dgm:pt modelId="{650C460C-7BBE-40E4-A6B0-85A1D39A6D5F}">
      <dgm:prSet phldrT="[Texto]"/>
      <dgm:spPr>
        <a:solidFill>
          <a:srgbClr val="7030A0"/>
        </a:solidFill>
      </dgm:spPr>
      <dgm:t>
        <a:bodyPr/>
        <a:lstStyle/>
        <a:p>
          <a:r>
            <a:rPr lang="es-VE" b="1" dirty="0" smtClean="0"/>
            <a:t>PERSONAS</a:t>
          </a:r>
        </a:p>
        <a:p>
          <a:r>
            <a:rPr lang="es-VE" b="1" dirty="0" smtClean="0"/>
            <a:t>(usuarios finales y especialistas en SI) </a:t>
          </a:r>
          <a:endParaRPr lang="es-VE" b="1" dirty="0"/>
        </a:p>
      </dgm:t>
    </dgm:pt>
    <dgm:pt modelId="{4FF3208B-1BDB-43CC-99EA-E5D1A5CAB825}" type="parTrans" cxnId="{0F5830CE-CDF3-4CA0-8984-8B74681243CF}">
      <dgm:prSet/>
      <dgm:spPr/>
      <dgm:t>
        <a:bodyPr/>
        <a:lstStyle/>
        <a:p>
          <a:endParaRPr lang="es-VE" b="1"/>
        </a:p>
      </dgm:t>
    </dgm:pt>
    <dgm:pt modelId="{D59B6D20-8B29-4FFE-A716-960466917802}" type="sibTrans" cxnId="{0F5830CE-CDF3-4CA0-8984-8B74681243CF}">
      <dgm:prSet/>
      <dgm:spPr/>
      <dgm:t>
        <a:bodyPr/>
        <a:lstStyle/>
        <a:p>
          <a:endParaRPr lang="es-VE" b="1"/>
        </a:p>
      </dgm:t>
    </dgm:pt>
    <dgm:pt modelId="{56F7C8A9-DB42-4356-B272-622EDBC776AB}">
      <dgm:prSet phldrT="[Texto]"/>
      <dgm:spPr>
        <a:solidFill>
          <a:schemeClr val="accent2"/>
        </a:solidFill>
      </dgm:spPr>
      <dgm:t>
        <a:bodyPr/>
        <a:lstStyle/>
        <a:p>
          <a:r>
            <a:rPr lang="es-VE" b="1" dirty="0" smtClean="0"/>
            <a:t>SOFTWARE</a:t>
          </a:r>
        </a:p>
        <a:p>
          <a:r>
            <a:rPr lang="es-VE" b="1" dirty="0" smtClean="0"/>
            <a:t>(programas y procedimientos)</a:t>
          </a:r>
          <a:endParaRPr lang="es-VE" b="1" dirty="0"/>
        </a:p>
      </dgm:t>
    </dgm:pt>
    <dgm:pt modelId="{F23AE72A-9264-4EC9-9CC8-DE842806C8E1}" type="parTrans" cxnId="{E8304E81-C397-43A9-AE40-24AE7078C1E5}">
      <dgm:prSet/>
      <dgm:spPr/>
      <dgm:t>
        <a:bodyPr/>
        <a:lstStyle/>
        <a:p>
          <a:endParaRPr lang="es-VE" b="1"/>
        </a:p>
      </dgm:t>
    </dgm:pt>
    <dgm:pt modelId="{65AE2FA2-1914-4DC5-8569-2DFAC6292BBD}" type="sibTrans" cxnId="{E8304E81-C397-43A9-AE40-24AE7078C1E5}">
      <dgm:prSet/>
      <dgm:spPr/>
      <dgm:t>
        <a:bodyPr/>
        <a:lstStyle/>
        <a:p>
          <a:endParaRPr lang="es-VE" b="1"/>
        </a:p>
      </dgm:t>
    </dgm:pt>
    <dgm:pt modelId="{BE6AD09B-7939-4B51-B690-B2BE07A7027E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VE" b="1" dirty="0" smtClean="0"/>
            <a:t>DATOS</a:t>
          </a:r>
        </a:p>
        <a:p>
          <a:r>
            <a:rPr lang="es-VE" b="1" dirty="0" smtClean="0"/>
            <a:t>(bases de datos y de conocimientos)</a:t>
          </a:r>
          <a:endParaRPr lang="es-VE" b="1" dirty="0"/>
        </a:p>
      </dgm:t>
    </dgm:pt>
    <dgm:pt modelId="{43F40A07-4928-4094-9A82-F5E7A6A74D82}" type="parTrans" cxnId="{F74B978E-725B-4165-B90F-5EA2341D96ED}">
      <dgm:prSet/>
      <dgm:spPr/>
      <dgm:t>
        <a:bodyPr/>
        <a:lstStyle/>
        <a:p>
          <a:endParaRPr lang="es-VE" b="1"/>
        </a:p>
      </dgm:t>
    </dgm:pt>
    <dgm:pt modelId="{50E3B7DE-1250-4B60-AFD2-53CFFB72F820}" type="sibTrans" cxnId="{F74B978E-725B-4165-B90F-5EA2341D96ED}">
      <dgm:prSet/>
      <dgm:spPr/>
      <dgm:t>
        <a:bodyPr/>
        <a:lstStyle/>
        <a:p>
          <a:endParaRPr lang="es-VE" b="1"/>
        </a:p>
      </dgm:t>
    </dgm:pt>
    <dgm:pt modelId="{C3D6ADF3-F6BC-46E5-8E1F-604BDFB34643}">
      <dgm:prSet phldrT="[Texto]"/>
      <dgm:spPr>
        <a:solidFill>
          <a:srgbClr val="FF6600"/>
        </a:solidFill>
      </dgm:spPr>
      <dgm:t>
        <a:bodyPr/>
        <a:lstStyle/>
        <a:p>
          <a:r>
            <a:rPr lang="es-VE" b="1" dirty="0" smtClean="0"/>
            <a:t>HARDWARE</a:t>
          </a:r>
        </a:p>
        <a:p>
          <a:r>
            <a:rPr lang="es-VE" b="1" dirty="0" smtClean="0"/>
            <a:t>(máquinas y medios)</a:t>
          </a:r>
          <a:endParaRPr lang="es-VE" b="1" dirty="0"/>
        </a:p>
      </dgm:t>
    </dgm:pt>
    <dgm:pt modelId="{2A144811-6E02-4E0E-90E5-B28883D19684}" type="parTrans" cxnId="{B72EAFC2-1C3B-4821-A06E-E89B4F265BE2}">
      <dgm:prSet/>
      <dgm:spPr/>
      <dgm:t>
        <a:bodyPr/>
        <a:lstStyle/>
        <a:p>
          <a:endParaRPr lang="es-VE" b="1"/>
        </a:p>
      </dgm:t>
    </dgm:pt>
    <dgm:pt modelId="{65408D13-6201-4E71-8FEF-94E8FB509442}" type="sibTrans" cxnId="{B72EAFC2-1C3B-4821-A06E-E89B4F265BE2}">
      <dgm:prSet/>
      <dgm:spPr/>
      <dgm:t>
        <a:bodyPr/>
        <a:lstStyle/>
        <a:p>
          <a:endParaRPr lang="es-VE" b="1"/>
        </a:p>
      </dgm:t>
    </dgm:pt>
    <dgm:pt modelId="{A2F1E50C-0353-4D27-8337-3A08A3675CDB}">
      <dgm:prSet phldrT="[Texto]"/>
      <dgm:spPr>
        <a:solidFill>
          <a:srgbClr val="FF00FF"/>
        </a:solidFill>
      </dgm:spPr>
      <dgm:t>
        <a:bodyPr/>
        <a:lstStyle/>
        <a:p>
          <a:r>
            <a:rPr lang="es-VE" b="1" dirty="0" smtClean="0"/>
            <a:t>REDES</a:t>
          </a:r>
        </a:p>
        <a:p>
          <a:r>
            <a:rPr lang="es-VE" b="1" dirty="0" smtClean="0"/>
            <a:t>(internet, intranets y </a:t>
          </a:r>
          <a:r>
            <a:rPr lang="es-VE" b="1" dirty="0" err="1" smtClean="0"/>
            <a:t>extranets</a:t>
          </a:r>
          <a:r>
            <a:rPr lang="es-VE" b="1" dirty="0" smtClean="0"/>
            <a:t>)</a:t>
          </a:r>
          <a:endParaRPr lang="es-VE" b="1" dirty="0"/>
        </a:p>
      </dgm:t>
    </dgm:pt>
    <dgm:pt modelId="{B2119913-F82B-455F-AE80-2D33E0E863F2}" type="parTrans" cxnId="{177D44B1-E891-44D6-9576-92DD334EC987}">
      <dgm:prSet/>
      <dgm:spPr/>
      <dgm:t>
        <a:bodyPr/>
        <a:lstStyle/>
        <a:p>
          <a:endParaRPr lang="es-VE" b="1"/>
        </a:p>
      </dgm:t>
    </dgm:pt>
    <dgm:pt modelId="{3D263266-DD8C-431D-82B3-375433C168E9}" type="sibTrans" cxnId="{177D44B1-E891-44D6-9576-92DD334EC987}">
      <dgm:prSet/>
      <dgm:spPr/>
      <dgm:t>
        <a:bodyPr/>
        <a:lstStyle/>
        <a:p>
          <a:endParaRPr lang="es-VE" b="1"/>
        </a:p>
      </dgm:t>
    </dgm:pt>
    <dgm:pt modelId="{A2E89C42-E30E-4FE9-973F-91222B3E6E4A}" type="pres">
      <dgm:prSet presAssocID="{7AC48045-DC6A-4B39-A445-474C9440AA2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VE"/>
        </a:p>
      </dgm:t>
    </dgm:pt>
    <dgm:pt modelId="{5F9B2A9E-E8AE-4C31-8717-E7D5C3A2E0FC}" type="pres">
      <dgm:prSet presAssocID="{30B126CB-AFFB-4E3B-BCBE-78E74D702A07}" presName="vertOne" presStyleCnt="0"/>
      <dgm:spPr/>
    </dgm:pt>
    <dgm:pt modelId="{355BAA8F-C3E5-4B0D-9BA9-D5814F1537FB}" type="pres">
      <dgm:prSet presAssocID="{30B126CB-AFFB-4E3B-BCBE-78E74D702A0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A6AD5E24-1733-4311-B66A-09B5A044B765}" type="pres">
      <dgm:prSet presAssocID="{30B126CB-AFFB-4E3B-BCBE-78E74D702A07}" presName="parTransOne" presStyleCnt="0"/>
      <dgm:spPr/>
    </dgm:pt>
    <dgm:pt modelId="{2BE0755A-F749-40CE-986B-CE7F5D1BCFBF}" type="pres">
      <dgm:prSet presAssocID="{30B126CB-AFFB-4E3B-BCBE-78E74D702A07}" presName="horzOne" presStyleCnt="0"/>
      <dgm:spPr/>
    </dgm:pt>
    <dgm:pt modelId="{72F38CF6-E36A-4BD5-A8F5-ECE83E17592C}" type="pres">
      <dgm:prSet presAssocID="{650C460C-7BBE-40E4-A6B0-85A1D39A6D5F}" presName="vertTwo" presStyleCnt="0"/>
      <dgm:spPr/>
    </dgm:pt>
    <dgm:pt modelId="{FCF1321D-AB1F-4AFD-A22A-2033768FFF1A}" type="pres">
      <dgm:prSet presAssocID="{650C460C-7BBE-40E4-A6B0-85A1D39A6D5F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ABE6CC6E-E4C0-482A-8C4F-6E4FB2A49F46}" type="pres">
      <dgm:prSet presAssocID="{650C460C-7BBE-40E4-A6B0-85A1D39A6D5F}" presName="parTransTwo" presStyleCnt="0"/>
      <dgm:spPr/>
    </dgm:pt>
    <dgm:pt modelId="{236FEB5A-0BA0-4321-B208-C5B509255AC2}" type="pres">
      <dgm:prSet presAssocID="{650C460C-7BBE-40E4-A6B0-85A1D39A6D5F}" presName="horzTwo" presStyleCnt="0"/>
      <dgm:spPr/>
    </dgm:pt>
    <dgm:pt modelId="{863D2CB6-CEA1-461F-9240-067BC506454A}" type="pres">
      <dgm:prSet presAssocID="{56F7C8A9-DB42-4356-B272-622EDBC776AB}" presName="vertThree" presStyleCnt="0"/>
      <dgm:spPr/>
    </dgm:pt>
    <dgm:pt modelId="{B20E84B5-5B7D-420F-A70C-FB5AFC94ECF1}" type="pres">
      <dgm:prSet presAssocID="{56F7C8A9-DB42-4356-B272-622EDBC776A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0836A507-1DCD-4A10-A54E-B5920D817F58}" type="pres">
      <dgm:prSet presAssocID="{56F7C8A9-DB42-4356-B272-622EDBC776AB}" presName="horzThree" presStyleCnt="0"/>
      <dgm:spPr/>
    </dgm:pt>
    <dgm:pt modelId="{4326B7C9-529A-43E2-9A03-84DD7F9DD067}" type="pres">
      <dgm:prSet presAssocID="{65AE2FA2-1914-4DC5-8569-2DFAC6292BBD}" presName="sibSpaceThree" presStyleCnt="0"/>
      <dgm:spPr/>
    </dgm:pt>
    <dgm:pt modelId="{8E11E42E-7E12-4640-B5CC-051024364172}" type="pres">
      <dgm:prSet presAssocID="{BE6AD09B-7939-4B51-B690-B2BE07A7027E}" presName="vertThree" presStyleCnt="0"/>
      <dgm:spPr/>
    </dgm:pt>
    <dgm:pt modelId="{7C1442C9-BA13-4AF0-9F17-70521882252C}" type="pres">
      <dgm:prSet presAssocID="{BE6AD09B-7939-4B51-B690-B2BE07A7027E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FF6D223D-7E93-413F-8128-741D9DCF26BE}" type="pres">
      <dgm:prSet presAssocID="{BE6AD09B-7939-4B51-B690-B2BE07A7027E}" presName="horzThree" presStyleCnt="0"/>
      <dgm:spPr/>
    </dgm:pt>
    <dgm:pt modelId="{55B3FC74-8E1E-4F86-B10D-827A21A8C6C2}" type="pres">
      <dgm:prSet presAssocID="{D59B6D20-8B29-4FFE-A716-960466917802}" presName="sibSpaceTwo" presStyleCnt="0"/>
      <dgm:spPr/>
    </dgm:pt>
    <dgm:pt modelId="{9788EB4E-ACAF-47E6-878C-F7D7A9C73E2F}" type="pres">
      <dgm:prSet presAssocID="{C3D6ADF3-F6BC-46E5-8E1F-604BDFB34643}" presName="vertTwo" presStyleCnt="0"/>
      <dgm:spPr/>
    </dgm:pt>
    <dgm:pt modelId="{AA2C9034-1E27-449A-BEBF-4D0BC5D590A3}" type="pres">
      <dgm:prSet presAssocID="{C3D6ADF3-F6BC-46E5-8E1F-604BDFB34643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B40C3CF8-3AB7-49BD-A723-1FF7E74CDC44}" type="pres">
      <dgm:prSet presAssocID="{C3D6ADF3-F6BC-46E5-8E1F-604BDFB34643}" presName="parTransTwo" presStyleCnt="0"/>
      <dgm:spPr/>
    </dgm:pt>
    <dgm:pt modelId="{6CBD8F5E-763C-4A9E-B8C0-26F4F877FB0D}" type="pres">
      <dgm:prSet presAssocID="{C3D6ADF3-F6BC-46E5-8E1F-604BDFB34643}" presName="horzTwo" presStyleCnt="0"/>
      <dgm:spPr/>
    </dgm:pt>
    <dgm:pt modelId="{EC4ECD22-66EF-423C-8598-C988B35861D2}" type="pres">
      <dgm:prSet presAssocID="{A2F1E50C-0353-4D27-8337-3A08A3675CDB}" presName="vertThree" presStyleCnt="0"/>
      <dgm:spPr/>
    </dgm:pt>
    <dgm:pt modelId="{D4843338-C8E3-4E4C-BC32-5F059D052C8E}" type="pres">
      <dgm:prSet presAssocID="{A2F1E50C-0353-4D27-8337-3A08A3675CDB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BEFA5CEB-7712-416B-B619-C4DBA8837213}" type="pres">
      <dgm:prSet presAssocID="{A2F1E50C-0353-4D27-8337-3A08A3675CDB}" presName="horzThree" presStyleCnt="0"/>
      <dgm:spPr/>
    </dgm:pt>
  </dgm:ptLst>
  <dgm:cxnLst>
    <dgm:cxn modelId="{B72EAFC2-1C3B-4821-A06E-E89B4F265BE2}" srcId="{30B126CB-AFFB-4E3B-BCBE-78E74D702A07}" destId="{C3D6ADF3-F6BC-46E5-8E1F-604BDFB34643}" srcOrd="1" destOrd="0" parTransId="{2A144811-6E02-4E0E-90E5-B28883D19684}" sibTransId="{65408D13-6201-4E71-8FEF-94E8FB509442}"/>
    <dgm:cxn modelId="{EA2938D6-5E91-435F-AA19-F173B8E7788B}" type="presOf" srcId="{650C460C-7BBE-40E4-A6B0-85A1D39A6D5F}" destId="{FCF1321D-AB1F-4AFD-A22A-2033768FFF1A}" srcOrd="0" destOrd="0" presId="urn:microsoft.com/office/officeart/2005/8/layout/hierarchy4"/>
    <dgm:cxn modelId="{D7A9C57D-608A-4CE0-BC01-20A6C8025136}" type="presOf" srcId="{C3D6ADF3-F6BC-46E5-8E1F-604BDFB34643}" destId="{AA2C9034-1E27-449A-BEBF-4D0BC5D590A3}" srcOrd="0" destOrd="0" presId="urn:microsoft.com/office/officeart/2005/8/layout/hierarchy4"/>
    <dgm:cxn modelId="{0F5830CE-CDF3-4CA0-8984-8B74681243CF}" srcId="{30B126CB-AFFB-4E3B-BCBE-78E74D702A07}" destId="{650C460C-7BBE-40E4-A6B0-85A1D39A6D5F}" srcOrd="0" destOrd="0" parTransId="{4FF3208B-1BDB-43CC-99EA-E5D1A5CAB825}" sibTransId="{D59B6D20-8B29-4FFE-A716-960466917802}"/>
    <dgm:cxn modelId="{F79C2564-55C2-405F-94F2-56322D5AE03F}" type="presOf" srcId="{A2F1E50C-0353-4D27-8337-3A08A3675CDB}" destId="{D4843338-C8E3-4E4C-BC32-5F059D052C8E}" srcOrd="0" destOrd="0" presId="urn:microsoft.com/office/officeart/2005/8/layout/hierarchy4"/>
    <dgm:cxn modelId="{EFB36698-680A-40D4-88E4-2E044D785B21}" srcId="{7AC48045-DC6A-4B39-A445-474C9440AA2C}" destId="{30B126CB-AFFB-4E3B-BCBE-78E74D702A07}" srcOrd="0" destOrd="0" parTransId="{843AFDAF-34AC-440F-B731-9FC32A5F3C31}" sibTransId="{0547DEDC-1AB5-46E8-BDE0-96245D3AB348}"/>
    <dgm:cxn modelId="{59E5FA86-A900-4B92-9140-D4F2E154E449}" type="presOf" srcId="{BE6AD09B-7939-4B51-B690-B2BE07A7027E}" destId="{7C1442C9-BA13-4AF0-9F17-70521882252C}" srcOrd="0" destOrd="0" presId="urn:microsoft.com/office/officeart/2005/8/layout/hierarchy4"/>
    <dgm:cxn modelId="{4327584C-5633-4253-9CC0-C2E522FC3C3F}" type="presOf" srcId="{56F7C8A9-DB42-4356-B272-622EDBC776AB}" destId="{B20E84B5-5B7D-420F-A70C-FB5AFC94ECF1}" srcOrd="0" destOrd="0" presId="urn:microsoft.com/office/officeart/2005/8/layout/hierarchy4"/>
    <dgm:cxn modelId="{F74B978E-725B-4165-B90F-5EA2341D96ED}" srcId="{650C460C-7BBE-40E4-A6B0-85A1D39A6D5F}" destId="{BE6AD09B-7939-4B51-B690-B2BE07A7027E}" srcOrd="1" destOrd="0" parTransId="{43F40A07-4928-4094-9A82-F5E7A6A74D82}" sibTransId="{50E3B7DE-1250-4B60-AFD2-53CFFB72F820}"/>
    <dgm:cxn modelId="{9B3A9D8D-465D-4FE5-B888-A3F358F58EC8}" type="presOf" srcId="{7AC48045-DC6A-4B39-A445-474C9440AA2C}" destId="{A2E89C42-E30E-4FE9-973F-91222B3E6E4A}" srcOrd="0" destOrd="0" presId="urn:microsoft.com/office/officeart/2005/8/layout/hierarchy4"/>
    <dgm:cxn modelId="{177D44B1-E891-44D6-9576-92DD334EC987}" srcId="{C3D6ADF3-F6BC-46E5-8E1F-604BDFB34643}" destId="{A2F1E50C-0353-4D27-8337-3A08A3675CDB}" srcOrd="0" destOrd="0" parTransId="{B2119913-F82B-455F-AE80-2D33E0E863F2}" sibTransId="{3D263266-DD8C-431D-82B3-375433C168E9}"/>
    <dgm:cxn modelId="{E8304E81-C397-43A9-AE40-24AE7078C1E5}" srcId="{650C460C-7BBE-40E4-A6B0-85A1D39A6D5F}" destId="{56F7C8A9-DB42-4356-B272-622EDBC776AB}" srcOrd="0" destOrd="0" parTransId="{F23AE72A-9264-4EC9-9CC8-DE842806C8E1}" sibTransId="{65AE2FA2-1914-4DC5-8569-2DFAC6292BBD}"/>
    <dgm:cxn modelId="{86A583FB-28DE-4B61-B396-F85F465DB92C}" type="presOf" srcId="{30B126CB-AFFB-4E3B-BCBE-78E74D702A07}" destId="{355BAA8F-C3E5-4B0D-9BA9-D5814F1537FB}" srcOrd="0" destOrd="0" presId="urn:microsoft.com/office/officeart/2005/8/layout/hierarchy4"/>
    <dgm:cxn modelId="{AF5CE808-F9C3-44EE-BBB5-3887BCF1B49C}" type="presParOf" srcId="{A2E89C42-E30E-4FE9-973F-91222B3E6E4A}" destId="{5F9B2A9E-E8AE-4C31-8717-E7D5C3A2E0FC}" srcOrd="0" destOrd="0" presId="urn:microsoft.com/office/officeart/2005/8/layout/hierarchy4"/>
    <dgm:cxn modelId="{DF9C961A-7EEE-4690-8A5C-CE3A3B143DB6}" type="presParOf" srcId="{5F9B2A9E-E8AE-4C31-8717-E7D5C3A2E0FC}" destId="{355BAA8F-C3E5-4B0D-9BA9-D5814F1537FB}" srcOrd="0" destOrd="0" presId="urn:microsoft.com/office/officeart/2005/8/layout/hierarchy4"/>
    <dgm:cxn modelId="{00C14A31-6AA4-4D73-AAEC-CC6D6A32B40B}" type="presParOf" srcId="{5F9B2A9E-E8AE-4C31-8717-E7D5C3A2E0FC}" destId="{A6AD5E24-1733-4311-B66A-09B5A044B765}" srcOrd="1" destOrd="0" presId="urn:microsoft.com/office/officeart/2005/8/layout/hierarchy4"/>
    <dgm:cxn modelId="{82E22C83-9985-4EDC-9304-14DE34F53151}" type="presParOf" srcId="{5F9B2A9E-E8AE-4C31-8717-E7D5C3A2E0FC}" destId="{2BE0755A-F749-40CE-986B-CE7F5D1BCFBF}" srcOrd="2" destOrd="0" presId="urn:microsoft.com/office/officeart/2005/8/layout/hierarchy4"/>
    <dgm:cxn modelId="{303D68E2-7057-41DD-9375-39CAA26181FC}" type="presParOf" srcId="{2BE0755A-F749-40CE-986B-CE7F5D1BCFBF}" destId="{72F38CF6-E36A-4BD5-A8F5-ECE83E17592C}" srcOrd="0" destOrd="0" presId="urn:microsoft.com/office/officeart/2005/8/layout/hierarchy4"/>
    <dgm:cxn modelId="{0DD6BE65-5863-4057-88C1-E25DE40DBD8E}" type="presParOf" srcId="{72F38CF6-E36A-4BD5-A8F5-ECE83E17592C}" destId="{FCF1321D-AB1F-4AFD-A22A-2033768FFF1A}" srcOrd="0" destOrd="0" presId="urn:microsoft.com/office/officeart/2005/8/layout/hierarchy4"/>
    <dgm:cxn modelId="{DC9ED4F4-CBC3-4175-BAB1-BBF8DFC335FC}" type="presParOf" srcId="{72F38CF6-E36A-4BD5-A8F5-ECE83E17592C}" destId="{ABE6CC6E-E4C0-482A-8C4F-6E4FB2A49F46}" srcOrd="1" destOrd="0" presId="urn:microsoft.com/office/officeart/2005/8/layout/hierarchy4"/>
    <dgm:cxn modelId="{78860DC9-0304-4267-9CC5-37CE1B872703}" type="presParOf" srcId="{72F38CF6-E36A-4BD5-A8F5-ECE83E17592C}" destId="{236FEB5A-0BA0-4321-B208-C5B509255AC2}" srcOrd="2" destOrd="0" presId="urn:microsoft.com/office/officeart/2005/8/layout/hierarchy4"/>
    <dgm:cxn modelId="{E983EB33-DE9B-48D4-8D41-0EF166ECF9AF}" type="presParOf" srcId="{236FEB5A-0BA0-4321-B208-C5B509255AC2}" destId="{863D2CB6-CEA1-461F-9240-067BC506454A}" srcOrd="0" destOrd="0" presId="urn:microsoft.com/office/officeart/2005/8/layout/hierarchy4"/>
    <dgm:cxn modelId="{735983D8-434E-4175-AFE7-E9AB120F6649}" type="presParOf" srcId="{863D2CB6-CEA1-461F-9240-067BC506454A}" destId="{B20E84B5-5B7D-420F-A70C-FB5AFC94ECF1}" srcOrd="0" destOrd="0" presId="urn:microsoft.com/office/officeart/2005/8/layout/hierarchy4"/>
    <dgm:cxn modelId="{AC43FC24-AA5E-48E4-8422-89B913A27EFC}" type="presParOf" srcId="{863D2CB6-CEA1-461F-9240-067BC506454A}" destId="{0836A507-1DCD-4A10-A54E-B5920D817F58}" srcOrd="1" destOrd="0" presId="urn:microsoft.com/office/officeart/2005/8/layout/hierarchy4"/>
    <dgm:cxn modelId="{1B694595-5B64-4B79-A84E-E4E98B86FD1F}" type="presParOf" srcId="{236FEB5A-0BA0-4321-B208-C5B509255AC2}" destId="{4326B7C9-529A-43E2-9A03-84DD7F9DD067}" srcOrd="1" destOrd="0" presId="urn:microsoft.com/office/officeart/2005/8/layout/hierarchy4"/>
    <dgm:cxn modelId="{F401E994-9C44-4171-AFF5-FAFE2D0184B2}" type="presParOf" srcId="{236FEB5A-0BA0-4321-B208-C5B509255AC2}" destId="{8E11E42E-7E12-4640-B5CC-051024364172}" srcOrd="2" destOrd="0" presId="urn:microsoft.com/office/officeart/2005/8/layout/hierarchy4"/>
    <dgm:cxn modelId="{E6188289-CB47-4119-9CE2-D3306D1C3867}" type="presParOf" srcId="{8E11E42E-7E12-4640-B5CC-051024364172}" destId="{7C1442C9-BA13-4AF0-9F17-70521882252C}" srcOrd="0" destOrd="0" presId="urn:microsoft.com/office/officeart/2005/8/layout/hierarchy4"/>
    <dgm:cxn modelId="{80AA73D6-EFCE-4FB9-97EC-45EDACFE08FF}" type="presParOf" srcId="{8E11E42E-7E12-4640-B5CC-051024364172}" destId="{FF6D223D-7E93-413F-8128-741D9DCF26BE}" srcOrd="1" destOrd="0" presId="urn:microsoft.com/office/officeart/2005/8/layout/hierarchy4"/>
    <dgm:cxn modelId="{0C3AB67F-90EE-4A17-B90E-92200211E551}" type="presParOf" srcId="{2BE0755A-F749-40CE-986B-CE7F5D1BCFBF}" destId="{55B3FC74-8E1E-4F86-B10D-827A21A8C6C2}" srcOrd="1" destOrd="0" presId="urn:microsoft.com/office/officeart/2005/8/layout/hierarchy4"/>
    <dgm:cxn modelId="{093C4273-7EFE-402D-8EBA-E38BE023461B}" type="presParOf" srcId="{2BE0755A-F749-40CE-986B-CE7F5D1BCFBF}" destId="{9788EB4E-ACAF-47E6-878C-F7D7A9C73E2F}" srcOrd="2" destOrd="0" presId="urn:microsoft.com/office/officeart/2005/8/layout/hierarchy4"/>
    <dgm:cxn modelId="{782C1283-44F6-40DE-8DA6-F4CF3915277B}" type="presParOf" srcId="{9788EB4E-ACAF-47E6-878C-F7D7A9C73E2F}" destId="{AA2C9034-1E27-449A-BEBF-4D0BC5D590A3}" srcOrd="0" destOrd="0" presId="urn:microsoft.com/office/officeart/2005/8/layout/hierarchy4"/>
    <dgm:cxn modelId="{29BB7653-8AE5-44A4-8579-E2A3F71C423F}" type="presParOf" srcId="{9788EB4E-ACAF-47E6-878C-F7D7A9C73E2F}" destId="{B40C3CF8-3AB7-49BD-A723-1FF7E74CDC44}" srcOrd="1" destOrd="0" presId="urn:microsoft.com/office/officeart/2005/8/layout/hierarchy4"/>
    <dgm:cxn modelId="{B710B775-FFD2-4D45-AB73-F779C37753EB}" type="presParOf" srcId="{9788EB4E-ACAF-47E6-878C-F7D7A9C73E2F}" destId="{6CBD8F5E-763C-4A9E-B8C0-26F4F877FB0D}" srcOrd="2" destOrd="0" presId="urn:microsoft.com/office/officeart/2005/8/layout/hierarchy4"/>
    <dgm:cxn modelId="{04805FD6-76FC-468B-9AD8-150E8C64CC9B}" type="presParOf" srcId="{6CBD8F5E-763C-4A9E-B8C0-26F4F877FB0D}" destId="{EC4ECD22-66EF-423C-8598-C988B35861D2}" srcOrd="0" destOrd="0" presId="urn:microsoft.com/office/officeart/2005/8/layout/hierarchy4"/>
    <dgm:cxn modelId="{48961399-C03A-425B-AE49-87EDE68CF416}" type="presParOf" srcId="{EC4ECD22-66EF-423C-8598-C988B35861D2}" destId="{D4843338-C8E3-4E4C-BC32-5F059D052C8E}" srcOrd="0" destOrd="0" presId="urn:microsoft.com/office/officeart/2005/8/layout/hierarchy4"/>
    <dgm:cxn modelId="{D53860B3-7ABF-451A-B058-88AF5AD34C4D}" type="presParOf" srcId="{EC4ECD22-66EF-423C-8598-C988B35861D2}" destId="{BEFA5CEB-7712-416B-B619-C4DBA883721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836832-72EA-4D0B-A2FC-144F261ACE32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E16DD90F-FD34-4CFD-9279-61C32DB25607}">
      <dgm:prSet phldrT="[Texto]"/>
      <dgm:spPr>
        <a:solidFill>
          <a:srgbClr val="CC0099"/>
        </a:solidFill>
      </dgm:spPr>
      <dgm:t>
        <a:bodyPr/>
        <a:lstStyle/>
        <a:p>
          <a:r>
            <a:rPr lang="es-VE" b="1" dirty="0" smtClean="0"/>
            <a:t>Entrada de lo datos</a:t>
          </a:r>
          <a:endParaRPr lang="es-VE" b="1" dirty="0"/>
        </a:p>
      </dgm:t>
    </dgm:pt>
    <dgm:pt modelId="{8A4C5C4D-9713-4681-B6CE-7E876F33FC5B}" type="parTrans" cxnId="{5DF9BE34-CF6E-44F3-8947-55F4C0D585BE}">
      <dgm:prSet/>
      <dgm:spPr/>
      <dgm:t>
        <a:bodyPr/>
        <a:lstStyle/>
        <a:p>
          <a:endParaRPr lang="es-VE"/>
        </a:p>
      </dgm:t>
    </dgm:pt>
    <dgm:pt modelId="{CB4EDD25-ACC1-4369-940B-E245D9A210D3}" type="sibTrans" cxnId="{5DF9BE34-CF6E-44F3-8947-55F4C0D585BE}">
      <dgm:prSet/>
      <dgm:spPr/>
      <dgm:t>
        <a:bodyPr/>
        <a:lstStyle/>
        <a:p>
          <a:endParaRPr lang="es-VE"/>
        </a:p>
      </dgm:t>
    </dgm:pt>
    <dgm:pt modelId="{6D90387B-2885-45F9-91E1-3D8BBAB9D5BD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VE" b="1" dirty="0" smtClean="0"/>
            <a:t>Procesamiento de los datos en información </a:t>
          </a:r>
          <a:endParaRPr lang="es-VE" b="1" dirty="0"/>
        </a:p>
      </dgm:t>
    </dgm:pt>
    <dgm:pt modelId="{3D4E4C16-8BCC-4EC1-8766-AE6D39D2C283}" type="parTrans" cxnId="{69B63D8F-54BF-47CD-8C91-97938DEFA28C}">
      <dgm:prSet/>
      <dgm:spPr/>
      <dgm:t>
        <a:bodyPr/>
        <a:lstStyle/>
        <a:p>
          <a:endParaRPr lang="es-VE"/>
        </a:p>
      </dgm:t>
    </dgm:pt>
    <dgm:pt modelId="{55D48621-F951-48BD-AF80-EB589DBF0F39}" type="sibTrans" cxnId="{69B63D8F-54BF-47CD-8C91-97938DEFA28C}">
      <dgm:prSet/>
      <dgm:spPr/>
      <dgm:t>
        <a:bodyPr/>
        <a:lstStyle/>
        <a:p>
          <a:endParaRPr lang="es-VE"/>
        </a:p>
      </dgm:t>
    </dgm:pt>
    <dgm:pt modelId="{3EABE29C-D18F-4226-BE6D-0C83AD0A8B34}">
      <dgm:prSet phldrT="[Texto]"/>
      <dgm:spPr>
        <a:solidFill>
          <a:srgbClr val="7030A0"/>
        </a:solidFill>
      </dgm:spPr>
      <dgm:t>
        <a:bodyPr/>
        <a:lstStyle/>
        <a:p>
          <a:r>
            <a:rPr lang="es-VE" b="1" dirty="0" smtClean="0"/>
            <a:t>Salida de los productos de información </a:t>
          </a:r>
          <a:endParaRPr lang="es-VE" b="1" dirty="0"/>
        </a:p>
      </dgm:t>
    </dgm:pt>
    <dgm:pt modelId="{90FFBBEA-B91F-4838-BB23-3269C77A5D44}" type="parTrans" cxnId="{02F83144-1633-4F8C-A6D0-F4778986B1EA}">
      <dgm:prSet/>
      <dgm:spPr/>
      <dgm:t>
        <a:bodyPr/>
        <a:lstStyle/>
        <a:p>
          <a:endParaRPr lang="es-VE"/>
        </a:p>
      </dgm:t>
    </dgm:pt>
    <dgm:pt modelId="{FAF2ED1B-6497-4C2D-8E1F-81C58D89E3AB}" type="sibTrans" cxnId="{02F83144-1633-4F8C-A6D0-F4778986B1EA}">
      <dgm:prSet/>
      <dgm:spPr/>
      <dgm:t>
        <a:bodyPr/>
        <a:lstStyle/>
        <a:p>
          <a:endParaRPr lang="es-VE"/>
        </a:p>
      </dgm:t>
    </dgm:pt>
    <dgm:pt modelId="{B9AB5719-C799-4B05-80E4-24709464A203}">
      <dgm:prSet phldrT="[Texto]"/>
      <dgm:spPr>
        <a:solidFill>
          <a:srgbClr val="00B0F0"/>
        </a:solidFill>
      </dgm:spPr>
      <dgm:t>
        <a:bodyPr/>
        <a:lstStyle/>
        <a:p>
          <a:r>
            <a:rPr lang="es-VE" b="1" dirty="0" smtClean="0"/>
            <a:t>Almacenamiento de los datos e información </a:t>
          </a:r>
          <a:endParaRPr lang="es-VE" b="1" dirty="0"/>
        </a:p>
      </dgm:t>
    </dgm:pt>
    <dgm:pt modelId="{5E0CCC5A-12F8-406B-BD50-697393F3429F}" type="parTrans" cxnId="{36873AE2-6D4F-4327-8B7A-3831A75F1CBA}">
      <dgm:prSet/>
      <dgm:spPr/>
      <dgm:t>
        <a:bodyPr/>
        <a:lstStyle/>
        <a:p>
          <a:endParaRPr lang="es-VE"/>
        </a:p>
      </dgm:t>
    </dgm:pt>
    <dgm:pt modelId="{A9A940F5-7F10-44DE-8DBA-123B55B90E7C}" type="sibTrans" cxnId="{36873AE2-6D4F-4327-8B7A-3831A75F1CBA}">
      <dgm:prSet/>
      <dgm:spPr/>
      <dgm:t>
        <a:bodyPr/>
        <a:lstStyle/>
        <a:p>
          <a:endParaRPr lang="es-VE"/>
        </a:p>
      </dgm:t>
    </dgm:pt>
    <dgm:pt modelId="{0D61B94A-B87F-4F2E-A9F3-B328B4ADD104}">
      <dgm:prSet phldrT="[Texto]"/>
      <dgm:spPr>
        <a:solidFill>
          <a:srgbClr val="FF6600"/>
        </a:solidFill>
      </dgm:spPr>
      <dgm:t>
        <a:bodyPr/>
        <a:lstStyle/>
        <a:p>
          <a:r>
            <a:rPr lang="es-VE" b="1" dirty="0" smtClean="0"/>
            <a:t>Control del desempeño del sistema</a:t>
          </a:r>
          <a:endParaRPr lang="es-VE" b="1" dirty="0"/>
        </a:p>
      </dgm:t>
    </dgm:pt>
    <dgm:pt modelId="{C09CCE52-B824-4AA6-8CFE-5D866BEAB93E}" type="parTrans" cxnId="{90223271-4897-441A-9A78-E4CE1F24D4D2}">
      <dgm:prSet/>
      <dgm:spPr/>
      <dgm:t>
        <a:bodyPr/>
        <a:lstStyle/>
        <a:p>
          <a:endParaRPr lang="es-VE"/>
        </a:p>
      </dgm:t>
    </dgm:pt>
    <dgm:pt modelId="{5A6A6D36-8076-4088-9C0D-A9B4C0E93BE4}" type="sibTrans" cxnId="{90223271-4897-441A-9A78-E4CE1F24D4D2}">
      <dgm:prSet/>
      <dgm:spPr/>
      <dgm:t>
        <a:bodyPr/>
        <a:lstStyle/>
        <a:p>
          <a:endParaRPr lang="es-VE"/>
        </a:p>
      </dgm:t>
    </dgm:pt>
    <dgm:pt modelId="{D2FB4F7F-6315-4DE8-ADAE-6F61B7286F69}" type="pres">
      <dgm:prSet presAssocID="{D4836832-72EA-4D0B-A2FC-144F261ACE3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376C93A3-C7D0-4475-9BF8-04FC7A489968}" type="pres">
      <dgm:prSet presAssocID="{E16DD90F-FD34-4CFD-9279-61C32DB2560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983A46E9-1D7B-4323-9CE9-FBDC705698D7}" type="pres">
      <dgm:prSet presAssocID="{CB4EDD25-ACC1-4369-940B-E245D9A210D3}" presName="sibTrans" presStyleLbl="sibTrans1D1" presStyleIdx="0" presStyleCnt="4"/>
      <dgm:spPr/>
      <dgm:t>
        <a:bodyPr/>
        <a:lstStyle/>
        <a:p>
          <a:endParaRPr lang="es-VE"/>
        </a:p>
      </dgm:t>
    </dgm:pt>
    <dgm:pt modelId="{36B8E015-E3D0-4BBE-868E-AB632C1233B6}" type="pres">
      <dgm:prSet presAssocID="{CB4EDD25-ACC1-4369-940B-E245D9A210D3}" presName="connectorText" presStyleLbl="sibTrans1D1" presStyleIdx="0" presStyleCnt="4"/>
      <dgm:spPr/>
      <dgm:t>
        <a:bodyPr/>
        <a:lstStyle/>
        <a:p>
          <a:endParaRPr lang="es-VE"/>
        </a:p>
      </dgm:t>
    </dgm:pt>
    <dgm:pt modelId="{73564AD8-6943-471B-AE3C-94A934E842DA}" type="pres">
      <dgm:prSet presAssocID="{6D90387B-2885-45F9-91E1-3D8BBAB9D5B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FAAA4D2A-B925-499E-BDF5-0C7EC46E48C4}" type="pres">
      <dgm:prSet presAssocID="{55D48621-F951-48BD-AF80-EB589DBF0F39}" presName="sibTrans" presStyleLbl="sibTrans1D1" presStyleIdx="1" presStyleCnt="4"/>
      <dgm:spPr/>
      <dgm:t>
        <a:bodyPr/>
        <a:lstStyle/>
        <a:p>
          <a:endParaRPr lang="es-VE"/>
        </a:p>
      </dgm:t>
    </dgm:pt>
    <dgm:pt modelId="{282560CC-A109-4A79-B434-3FF05F947932}" type="pres">
      <dgm:prSet presAssocID="{55D48621-F951-48BD-AF80-EB589DBF0F39}" presName="connectorText" presStyleLbl="sibTrans1D1" presStyleIdx="1" presStyleCnt="4"/>
      <dgm:spPr/>
      <dgm:t>
        <a:bodyPr/>
        <a:lstStyle/>
        <a:p>
          <a:endParaRPr lang="es-VE"/>
        </a:p>
      </dgm:t>
    </dgm:pt>
    <dgm:pt modelId="{6B41A94D-F4D7-4D51-AE47-6650FDE4F0EC}" type="pres">
      <dgm:prSet presAssocID="{3EABE29C-D18F-4226-BE6D-0C83AD0A8B34}" presName="node" presStyleLbl="node1" presStyleIdx="2" presStyleCnt="5" custScaleY="10125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51F6E7E-2D17-4563-9994-2661BC8E9492}" type="pres">
      <dgm:prSet presAssocID="{FAF2ED1B-6497-4C2D-8E1F-81C58D89E3AB}" presName="sibTrans" presStyleLbl="sibTrans1D1" presStyleIdx="2" presStyleCnt="4"/>
      <dgm:spPr/>
      <dgm:t>
        <a:bodyPr/>
        <a:lstStyle/>
        <a:p>
          <a:endParaRPr lang="es-VE"/>
        </a:p>
      </dgm:t>
    </dgm:pt>
    <dgm:pt modelId="{D9FC1E57-0E31-4283-8E01-B2514972FCF8}" type="pres">
      <dgm:prSet presAssocID="{FAF2ED1B-6497-4C2D-8E1F-81C58D89E3AB}" presName="connectorText" presStyleLbl="sibTrans1D1" presStyleIdx="2" presStyleCnt="4"/>
      <dgm:spPr/>
      <dgm:t>
        <a:bodyPr/>
        <a:lstStyle/>
        <a:p>
          <a:endParaRPr lang="es-VE"/>
        </a:p>
      </dgm:t>
    </dgm:pt>
    <dgm:pt modelId="{AD775752-49B4-4435-AC52-3583EBABB550}" type="pres">
      <dgm:prSet presAssocID="{B9AB5719-C799-4B05-80E4-24709464A20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A56B980C-AAF7-4933-9D96-2F00D274E5A9}" type="pres">
      <dgm:prSet presAssocID="{A9A940F5-7F10-44DE-8DBA-123B55B90E7C}" presName="sibTrans" presStyleLbl="sibTrans1D1" presStyleIdx="3" presStyleCnt="4"/>
      <dgm:spPr/>
      <dgm:t>
        <a:bodyPr/>
        <a:lstStyle/>
        <a:p>
          <a:endParaRPr lang="es-VE"/>
        </a:p>
      </dgm:t>
    </dgm:pt>
    <dgm:pt modelId="{6B262559-0D04-4106-92E3-D403AC2CE77E}" type="pres">
      <dgm:prSet presAssocID="{A9A940F5-7F10-44DE-8DBA-123B55B90E7C}" presName="connectorText" presStyleLbl="sibTrans1D1" presStyleIdx="3" presStyleCnt="4"/>
      <dgm:spPr/>
      <dgm:t>
        <a:bodyPr/>
        <a:lstStyle/>
        <a:p>
          <a:endParaRPr lang="es-VE"/>
        </a:p>
      </dgm:t>
    </dgm:pt>
    <dgm:pt modelId="{173B653A-3151-47FB-864A-53C76717C65E}" type="pres">
      <dgm:prSet presAssocID="{0D61B94A-B87F-4F2E-A9F3-B328B4ADD10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36873AE2-6D4F-4327-8B7A-3831A75F1CBA}" srcId="{D4836832-72EA-4D0B-A2FC-144F261ACE32}" destId="{B9AB5719-C799-4B05-80E4-24709464A203}" srcOrd="3" destOrd="0" parTransId="{5E0CCC5A-12F8-406B-BD50-697393F3429F}" sibTransId="{A9A940F5-7F10-44DE-8DBA-123B55B90E7C}"/>
    <dgm:cxn modelId="{90223271-4897-441A-9A78-E4CE1F24D4D2}" srcId="{D4836832-72EA-4D0B-A2FC-144F261ACE32}" destId="{0D61B94A-B87F-4F2E-A9F3-B328B4ADD104}" srcOrd="4" destOrd="0" parTransId="{C09CCE52-B824-4AA6-8CFE-5D866BEAB93E}" sibTransId="{5A6A6D36-8076-4088-9C0D-A9B4C0E93BE4}"/>
    <dgm:cxn modelId="{5D95E519-EA12-4BEA-B860-EED0E1844548}" type="presOf" srcId="{A9A940F5-7F10-44DE-8DBA-123B55B90E7C}" destId="{6B262559-0D04-4106-92E3-D403AC2CE77E}" srcOrd="1" destOrd="0" presId="urn:microsoft.com/office/officeart/2005/8/layout/bProcess3"/>
    <dgm:cxn modelId="{69907A5C-3091-4A25-955E-8799D35436AF}" type="presOf" srcId="{D4836832-72EA-4D0B-A2FC-144F261ACE32}" destId="{D2FB4F7F-6315-4DE8-ADAE-6F61B7286F69}" srcOrd="0" destOrd="0" presId="urn:microsoft.com/office/officeart/2005/8/layout/bProcess3"/>
    <dgm:cxn modelId="{26C42D37-1AEB-48AF-B8AC-575F0751FC95}" type="presOf" srcId="{E16DD90F-FD34-4CFD-9279-61C32DB25607}" destId="{376C93A3-C7D0-4475-9BF8-04FC7A489968}" srcOrd="0" destOrd="0" presId="urn:microsoft.com/office/officeart/2005/8/layout/bProcess3"/>
    <dgm:cxn modelId="{5DF9BE34-CF6E-44F3-8947-55F4C0D585BE}" srcId="{D4836832-72EA-4D0B-A2FC-144F261ACE32}" destId="{E16DD90F-FD34-4CFD-9279-61C32DB25607}" srcOrd="0" destOrd="0" parTransId="{8A4C5C4D-9713-4681-B6CE-7E876F33FC5B}" sibTransId="{CB4EDD25-ACC1-4369-940B-E245D9A210D3}"/>
    <dgm:cxn modelId="{59F5D151-2442-4F50-B273-7B56CB2BCE77}" type="presOf" srcId="{FAF2ED1B-6497-4C2D-8E1F-81C58D89E3AB}" destId="{D9FC1E57-0E31-4283-8E01-B2514972FCF8}" srcOrd="1" destOrd="0" presId="urn:microsoft.com/office/officeart/2005/8/layout/bProcess3"/>
    <dgm:cxn modelId="{FD64A6FB-62B8-4A88-8037-D3FFC0B708F1}" type="presOf" srcId="{55D48621-F951-48BD-AF80-EB589DBF0F39}" destId="{282560CC-A109-4A79-B434-3FF05F947932}" srcOrd="1" destOrd="0" presId="urn:microsoft.com/office/officeart/2005/8/layout/bProcess3"/>
    <dgm:cxn modelId="{69B63D8F-54BF-47CD-8C91-97938DEFA28C}" srcId="{D4836832-72EA-4D0B-A2FC-144F261ACE32}" destId="{6D90387B-2885-45F9-91E1-3D8BBAB9D5BD}" srcOrd="1" destOrd="0" parTransId="{3D4E4C16-8BCC-4EC1-8766-AE6D39D2C283}" sibTransId="{55D48621-F951-48BD-AF80-EB589DBF0F39}"/>
    <dgm:cxn modelId="{02F83144-1633-4F8C-A6D0-F4778986B1EA}" srcId="{D4836832-72EA-4D0B-A2FC-144F261ACE32}" destId="{3EABE29C-D18F-4226-BE6D-0C83AD0A8B34}" srcOrd="2" destOrd="0" parTransId="{90FFBBEA-B91F-4838-BB23-3269C77A5D44}" sibTransId="{FAF2ED1B-6497-4C2D-8E1F-81C58D89E3AB}"/>
    <dgm:cxn modelId="{ED2C4806-6C94-4C77-A306-5AEBB1B2430C}" type="presOf" srcId="{55D48621-F951-48BD-AF80-EB589DBF0F39}" destId="{FAAA4D2A-B925-499E-BDF5-0C7EC46E48C4}" srcOrd="0" destOrd="0" presId="urn:microsoft.com/office/officeart/2005/8/layout/bProcess3"/>
    <dgm:cxn modelId="{60BF129C-CDD3-4E21-84D1-47A559C26485}" type="presOf" srcId="{6D90387B-2885-45F9-91E1-3D8BBAB9D5BD}" destId="{73564AD8-6943-471B-AE3C-94A934E842DA}" srcOrd="0" destOrd="0" presId="urn:microsoft.com/office/officeart/2005/8/layout/bProcess3"/>
    <dgm:cxn modelId="{DB857906-CAC9-4B13-8352-997245745DAA}" type="presOf" srcId="{FAF2ED1B-6497-4C2D-8E1F-81C58D89E3AB}" destId="{451F6E7E-2D17-4563-9994-2661BC8E9492}" srcOrd="0" destOrd="0" presId="urn:microsoft.com/office/officeart/2005/8/layout/bProcess3"/>
    <dgm:cxn modelId="{CC9D42A0-CB07-4905-B41D-82AC9E5258FB}" type="presOf" srcId="{CB4EDD25-ACC1-4369-940B-E245D9A210D3}" destId="{983A46E9-1D7B-4323-9CE9-FBDC705698D7}" srcOrd="0" destOrd="0" presId="urn:microsoft.com/office/officeart/2005/8/layout/bProcess3"/>
    <dgm:cxn modelId="{C1BD3681-356D-46EA-A3EA-579E11FED2F0}" type="presOf" srcId="{0D61B94A-B87F-4F2E-A9F3-B328B4ADD104}" destId="{173B653A-3151-47FB-864A-53C76717C65E}" srcOrd="0" destOrd="0" presId="urn:microsoft.com/office/officeart/2005/8/layout/bProcess3"/>
    <dgm:cxn modelId="{2E2CA1D0-0666-4FA0-9B97-B32D54DF40F5}" type="presOf" srcId="{CB4EDD25-ACC1-4369-940B-E245D9A210D3}" destId="{36B8E015-E3D0-4BBE-868E-AB632C1233B6}" srcOrd="1" destOrd="0" presId="urn:microsoft.com/office/officeart/2005/8/layout/bProcess3"/>
    <dgm:cxn modelId="{1ADF0071-DAC5-4275-B22F-F96E0749B992}" type="presOf" srcId="{A9A940F5-7F10-44DE-8DBA-123B55B90E7C}" destId="{A56B980C-AAF7-4933-9D96-2F00D274E5A9}" srcOrd="0" destOrd="0" presId="urn:microsoft.com/office/officeart/2005/8/layout/bProcess3"/>
    <dgm:cxn modelId="{AA006A45-C675-4C17-A0E1-4A6C07671695}" type="presOf" srcId="{3EABE29C-D18F-4226-BE6D-0C83AD0A8B34}" destId="{6B41A94D-F4D7-4D51-AE47-6650FDE4F0EC}" srcOrd="0" destOrd="0" presId="urn:microsoft.com/office/officeart/2005/8/layout/bProcess3"/>
    <dgm:cxn modelId="{17ED0AE1-3B23-477D-85D1-8210211788EA}" type="presOf" srcId="{B9AB5719-C799-4B05-80E4-24709464A203}" destId="{AD775752-49B4-4435-AC52-3583EBABB550}" srcOrd="0" destOrd="0" presId="urn:microsoft.com/office/officeart/2005/8/layout/bProcess3"/>
    <dgm:cxn modelId="{FB5AFE26-1BCE-495B-BB93-D0FFDD954576}" type="presParOf" srcId="{D2FB4F7F-6315-4DE8-ADAE-6F61B7286F69}" destId="{376C93A3-C7D0-4475-9BF8-04FC7A489968}" srcOrd="0" destOrd="0" presId="urn:microsoft.com/office/officeart/2005/8/layout/bProcess3"/>
    <dgm:cxn modelId="{EBB0D36F-35AE-487E-A316-E08D4E9F1F38}" type="presParOf" srcId="{D2FB4F7F-6315-4DE8-ADAE-6F61B7286F69}" destId="{983A46E9-1D7B-4323-9CE9-FBDC705698D7}" srcOrd="1" destOrd="0" presId="urn:microsoft.com/office/officeart/2005/8/layout/bProcess3"/>
    <dgm:cxn modelId="{22A81647-13FE-48D5-A95E-649AC6C6E83E}" type="presParOf" srcId="{983A46E9-1D7B-4323-9CE9-FBDC705698D7}" destId="{36B8E015-E3D0-4BBE-868E-AB632C1233B6}" srcOrd="0" destOrd="0" presId="urn:microsoft.com/office/officeart/2005/8/layout/bProcess3"/>
    <dgm:cxn modelId="{24326080-B2D0-4594-810B-37B8959E49B1}" type="presParOf" srcId="{D2FB4F7F-6315-4DE8-ADAE-6F61B7286F69}" destId="{73564AD8-6943-471B-AE3C-94A934E842DA}" srcOrd="2" destOrd="0" presId="urn:microsoft.com/office/officeart/2005/8/layout/bProcess3"/>
    <dgm:cxn modelId="{B795B430-4E21-4114-A50A-676D65563DC6}" type="presParOf" srcId="{D2FB4F7F-6315-4DE8-ADAE-6F61B7286F69}" destId="{FAAA4D2A-B925-499E-BDF5-0C7EC46E48C4}" srcOrd="3" destOrd="0" presId="urn:microsoft.com/office/officeart/2005/8/layout/bProcess3"/>
    <dgm:cxn modelId="{3EC20181-DD2D-4B0C-AF05-55ABAD60D363}" type="presParOf" srcId="{FAAA4D2A-B925-499E-BDF5-0C7EC46E48C4}" destId="{282560CC-A109-4A79-B434-3FF05F947932}" srcOrd="0" destOrd="0" presId="urn:microsoft.com/office/officeart/2005/8/layout/bProcess3"/>
    <dgm:cxn modelId="{798788FE-2008-4F97-81F9-C356D8F5E8F6}" type="presParOf" srcId="{D2FB4F7F-6315-4DE8-ADAE-6F61B7286F69}" destId="{6B41A94D-F4D7-4D51-AE47-6650FDE4F0EC}" srcOrd="4" destOrd="0" presId="urn:microsoft.com/office/officeart/2005/8/layout/bProcess3"/>
    <dgm:cxn modelId="{310FA72D-9664-4F95-9152-E726C196D1DC}" type="presParOf" srcId="{D2FB4F7F-6315-4DE8-ADAE-6F61B7286F69}" destId="{451F6E7E-2D17-4563-9994-2661BC8E9492}" srcOrd="5" destOrd="0" presId="urn:microsoft.com/office/officeart/2005/8/layout/bProcess3"/>
    <dgm:cxn modelId="{27A89702-EBAA-46D8-B512-FD656BE9DA3D}" type="presParOf" srcId="{451F6E7E-2D17-4563-9994-2661BC8E9492}" destId="{D9FC1E57-0E31-4283-8E01-B2514972FCF8}" srcOrd="0" destOrd="0" presId="urn:microsoft.com/office/officeart/2005/8/layout/bProcess3"/>
    <dgm:cxn modelId="{CFF6DBA2-E5E5-46D4-994F-777DDBE42574}" type="presParOf" srcId="{D2FB4F7F-6315-4DE8-ADAE-6F61B7286F69}" destId="{AD775752-49B4-4435-AC52-3583EBABB550}" srcOrd="6" destOrd="0" presId="urn:microsoft.com/office/officeart/2005/8/layout/bProcess3"/>
    <dgm:cxn modelId="{F7CF685D-34DC-4528-B778-373AD10EFF02}" type="presParOf" srcId="{D2FB4F7F-6315-4DE8-ADAE-6F61B7286F69}" destId="{A56B980C-AAF7-4933-9D96-2F00D274E5A9}" srcOrd="7" destOrd="0" presId="urn:microsoft.com/office/officeart/2005/8/layout/bProcess3"/>
    <dgm:cxn modelId="{967A6935-FFA7-417C-ACA8-34AAF8E3F588}" type="presParOf" srcId="{A56B980C-AAF7-4933-9D96-2F00D274E5A9}" destId="{6B262559-0D04-4106-92E3-D403AC2CE77E}" srcOrd="0" destOrd="0" presId="urn:microsoft.com/office/officeart/2005/8/layout/bProcess3"/>
    <dgm:cxn modelId="{AC9EA0C7-8E5B-484D-A927-90EC3B91A470}" type="presParOf" srcId="{D2FB4F7F-6315-4DE8-ADAE-6F61B7286F69}" destId="{173B653A-3151-47FB-864A-53C76717C65E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C0F9EF-E3A5-4AC9-8E82-BDC60C5388C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6C4D7841-A3D7-4656-8773-D04995ABCCCC}">
      <dgm:prSet phldrT="[Texto]"/>
      <dgm:spPr>
        <a:solidFill>
          <a:srgbClr val="92D050"/>
        </a:solidFill>
      </dgm:spPr>
      <dgm:t>
        <a:bodyPr/>
        <a:lstStyle/>
        <a:p>
          <a:r>
            <a:rPr lang="es-VE" dirty="0" smtClean="0"/>
            <a:t>Dimensión </a:t>
          </a:r>
        </a:p>
        <a:p>
          <a:r>
            <a:rPr lang="es-VE" b="1" dirty="0" smtClean="0"/>
            <a:t>TIEMPO</a:t>
          </a:r>
          <a:endParaRPr lang="es-VE" b="1" dirty="0"/>
        </a:p>
      </dgm:t>
    </dgm:pt>
    <dgm:pt modelId="{5C90247B-5C97-4CE3-A598-B338BF5F6D95}" type="parTrans" cxnId="{218A0A93-05EC-4BC7-A93D-323E78B6C404}">
      <dgm:prSet/>
      <dgm:spPr/>
      <dgm:t>
        <a:bodyPr/>
        <a:lstStyle/>
        <a:p>
          <a:endParaRPr lang="es-VE"/>
        </a:p>
      </dgm:t>
    </dgm:pt>
    <dgm:pt modelId="{7446ED96-24CC-4AB7-9033-9E7293E24694}" type="sibTrans" cxnId="{218A0A93-05EC-4BC7-A93D-323E78B6C404}">
      <dgm:prSet/>
      <dgm:spPr/>
      <dgm:t>
        <a:bodyPr/>
        <a:lstStyle/>
        <a:p>
          <a:endParaRPr lang="es-VE"/>
        </a:p>
      </dgm:t>
    </dgm:pt>
    <dgm:pt modelId="{19EBC735-BAF3-455E-9631-9C1AB2521F0C}">
      <dgm:prSet phldrT="[Texto]"/>
      <dgm:spPr/>
      <dgm:t>
        <a:bodyPr/>
        <a:lstStyle/>
        <a:p>
          <a:r>
            <a:rPr lang="es-VE" dirty="0" smtClean="0"/>
            <a:t>Oportunidad, Actualidad</a:t>
          </a:r>
          <a:endParaRPr lang="es-VE" dirty="0"/>
        </a:p>
      </dgm:t>
    </dgm:pt>
    <dgm:pt modelId="{70285695-876B-4396-AF8D-543F6FFDC412}" type="parTrans" cxnId="{B81B84D2-2FCD-4C84-8F72-47516905EB87}">
      <dgm:prSet/>
      <dgm:spPr/>
      <dgm:t>
        <a:bodyPr/>
        <a:lstStyle/>
        <a:p>
          <a:endParaRPr lang="es-VE"/>
        </a:p>
      </dgm:t>
    </dgm:pt>
    <dgm:pt modelId="{26FFDC9F-DA79-409D-AB53-1509FA262C53}" type="sibTrans" cxnId="{B81B84D2-2FCD-4C84-8F72-47516905EB87}">
      <dgm:prSet/>
      <dgm:spPr/>
      <dgm:t>
        <a:bodyPr/>
        <a:lstStyle/>
        <a:p>
          <a:endParaRPr lang="es-VE"/>
        </a:p>
      </dgm:t>
    </dgm:pt>
    <dgm:pt modelId="{1EE3789A-0066-4B18-9E02-0A2AE7ECEF6E}">
      <dgm:prSet phldrT="[Texto]"/>
      <dgm:spPr/>
      <dgm:t>
        <a:bodyPr/>
        <a:lstStyle/>
        <a:p>
          <a:r>
            <a:rPr lang="es-VE" dirty="0" smtClean="0"/>
            <a:t>Frecuencia y Período.</a:t>
          </a:r>
          <a:endParaRPr lang="es-VE" dirty="0"/>
        </a:p>
      </dgm:t>
    </dgm:pt>
    <dgm:pt modelId="{5C50BEAA-6DB6-48BF-B935-89D672FA3BD8}" type="parTrans" cxnId="{0FE6C919-6BC7-4101-8332-B0CFDD7C9AC3}">
      <dgm:prSet/>
      <dgm:spPr/>
      <dgm:t>
        <a:bodyPr/>
        <a:lstStyle/>
        <a:p>
          <a:endParaRPr lang="es-VE"/>
        </a:p>
      </dgm:t>
    </dgm:pt>
    <dgm:pt modelId="{5F6CE7C9-8F53-4DC7-9619-8C2746B715AD}" type="sibTrans" cxnId="{0FE6C919-6BC7-4101-8332-B0CFDD7C9AC3}">
      <dgm:prSet/>
      <dgm:spPr/>
      <dgm:t>
        <a:bodyPr/>
        <a:lstStyle/>
        <a:p>
          <a:endParaRPr lang="es-VE"/>
        </a:p>
      </dgm:t>
    </dgm:pt>
    <dgm:pt modelId="{1F66207E-B19E-48CF-B697-46FF5095F9C2}">
      <dgm:prSet phldrT="[Texto]"/>
      <dgm:spPr>
        <a:solidFill>
          <a:srgbClr val="FF6600"/>
        </a:solidFill>
      </dgm:spPr>
      <dgm:t>
        <a:bodyPr/>
        <a:lstStyle/>
        <a:p>
          <a:r>
            <a:rPr lang="es-VE" dirty="0" smtClean="0"/>
            <a:t>Dimensión</a:t>
          </a:r>
        </a:p>
        <a:p>
          <a:r>
            <a:rPr lang="es-VE" b="1" dirty="0" smtClean="0"/>
            <a:t>CONTENIDO</a:t>
          </a:r>
          <a:endParaRPr lang="es-VE" b="1" dirty="0"/>
        </a:p>
      </dgm:t>
    </dgm:pt>
    <dgm:pt modelId="{C0684D53-8D00-4020-B2D2-895E82AE6F6A}" type="parTrans" cxnId="{F6E26C0F-2461-45F0-9A77-DDF319221597}">
      <dgm:prSet/>
      <dgm:spPr/>
      <dgm:t>
        <a:bodyPr/>
        <a:lstStyle/>
        <a:p>
          <a:endParaRPr lang="es-VE"/>
        </a:p>
      </dgm:t>
    </dgm:pt>
    <dgm:pt modelId="{9EB090CE-B290-4572-870C-45B6C55B43D2}" type="sibTrans" cxnId="{F6E26C0F-2461-45F0-9A77-DDF319221597}">
      <dgm:prSet/>
      <dgm:spPr/>
      <dgm:t>
        <a:bodyPr/>
        <a:lstStyle/>
        <a:p>
          <a:endParaRPr lang="es-VE"/>
        </a:p>
      </dgm:t>
    </dgm:pt>
    <dgm:pt modelId="{5DAAB283-E1CA-4FC1-ADB6-CE5D40C3AAA8}">
      <dgm:prSet phldrT="[Texto]"/>
      <dgm:spPr/>
      <dgm:t>
        <a:bodyPr/>
        <a:lstStyle/>
        <a:p>
          <a:r>
            <a:rPr lang="es-VE" dirty="0" smtClean="0"/>
            <a:t>Exactitud, Pertinencia, Integridad</a:t>
          </a:r>
          <a:endParaRPr lang="es-VE" dirty="0"/>
        </a:p>
      </dgm:t>
    </dgm:pt>
    <dgm:pt modelId="{55924F21-5CE0-49D0-AC7E-55647765A626}" type="parTrans" cxnId="{95410400-6074-4434-BC4D-896840FB7FF1}">
      <dgm:prSet/>
      <dgm:spPr/>
      <dgm:t>
        <a:bodyPr/>
        <a:lstStyle/>
        <a:p>
          <a:endParaRPr lang="es-VE"/>
        </a:p>
      </dgm:t>
    </dgm:pt>
    <dgm:pt modelId="{C7441357-2212-49C6-83C2-26C38721D3BC}" type="sibTrans" cxnId="{95410400-6074-4434-BC4D-896840FB7FF1}">
      <dgm:prSet/>
      <dgm:spPr/>
      <dgm:t>
        <a:bodyPr/>
        <a:lstStyle/>
        <a:p>
          <a:endParaRPr lang="es-VE"/>
        </a:p>
      </dgm:t>
    </dgm:pt>
    <dgm:pt modelId="{58634D89-D6C0-4FDD-BEA9-80EC1DF5447A}">
      <dgm:prSet phldrT="[Texto]"/>
      <dgm:spPr/>
      <dgm:t>
        <a:bodyPr/>
        <a:lstStyle/>
        <a:p>
          <a:r>
            <a:rPr lang="es-VE" dirty="0" smtClean="0"/>
            <a:t>Brevedad, Alcance y Desempeño.</a:t>
          </a:r>
          <a:endParaRPr lang="es-VE" dirty="0"/>
        </a:p>
      </dgm:t>
    </dgm:pt>
    <dgm:pt modelId="{837D64BB-EBAB-4EF3-8740-2DCAA563C1B7}" type="parTrans" cxnId="{51D24E48-9362-42C6-89CB-BA2207EEFE57}">
      <dgm:prSet/>
      <dgm:spPr/>
      <dgm:t>
        <a:bodyPr/>
        <a:lstStyle/>
        <a:p>
          <a:endParaRPr lang="es-VE"/>
        </a:p>
      </dgm:t>
    </dgm:pt>
    <dgm:pt modelId="{179FB98F-8B48-43E3-AB01-9CFB9A95B92D}" type="sibTrans" cxnId="{51D24E48-9362-42C6-89CB-BA2207EEFE57}">
      <dgm:prSet/>
      <dgm:spPr/>
      <dgm:t>
        <a:bodyPr/>
        <a:lstStyle/>
        <a:p>
          <a:endParaRPr lang="es-VE"/>
        </a:p>
      </dgm:t>
    </dgm:pt>
    <dgm:pt modelId="{9A0F65C5-DE7A-4C37-B113-6604F234B63C}">
      <dgm:prSet phldrT="[Texto]"/>
      <dgm:spPr>
        <a:solidFill>
          <a:srgbClr val="7030A0"/>
        </a:solidFill>
      </dgm:spPr>
      <dgm:t>
        <a:bodyPr/>
        <a:lstStyle/>
        <a:p>
          <a:r>
            <a:rPr lang="es-VE" dirty="0" smtClean="0"/>
            <a:t>Dimensión</a:t>
          </a:r>
        </a:p>
        <a:p>
          <a:r>
            <a:rPr lang="es-VE" b="1" dirty="0" smtClean="0"/>
            <a:t>FORMA</a:t>
          </a:r>
          <a:endParaRPr lang="es-VE" b="1" dirty="0"/>
        </a:p>
      </dgm:t>
    </dgm:pt>
    <dgm:pt modelId="{8AA8C218-4FBE-4E89-B909-80C024A698F8}" type="parTrans" cxnId="{042BCB31-D2D8-4E52-BDBF-A88172CF8C4B}">
      <dgm:prSet/>
      <dgm:spPr/>
      <dgm:t>
        <a:bodyPr/>
        <a:lstStyle/>
        <a:p>
          <a:endParaRPr lang="es-VE"/>
        </a:p>
      </dgm:t>
    </dgm:pt>
    <dgm:pt modelId="{8B29B8BC-EFE9-42D3-8974-F8B6276257AB}" type="sibTrans" cxnId="{042BCB31-D2D8-4E52-BDBF-A88172CF8C4B}">
      <dgm:prSet/>
      <dgm:spPr/>
      <dgm:t>
        <a:bodyPr/>
        <a:lstStyle/>
        <a:p>
          <a:endParaRPr lang="es-VE"/>
        </a:p>
      </dgm:t>
    </dgm:pt>
    <dgm:pt modelId="{793BA021-02AF-478A-85DD-159E42A4E93C}">
      <dgm:prSet phldrT="[Texto]"/>
      <dgm:spPr/>
      <dgm:t>
        <a:bodyPr/>
        <a:lstStyle/>
        <a:p>
          <a:r>
            <a:rPr lang="es-VE" dirty="0" smtClean="0"/>
            <a:t>Claridad, Detalle, Orden</a:t>
          </a:r>
          <a:endParaRPr lang="es-VE" dirty="0"/>
        </a:p>
      </dgm:t>
    </dgm:pt>
    <dgm:pt modelId="{5DE4B23B-CA16-44D1-A257-1950C279525E}" type="parTrans" cxnId="{E9FAB836-16AA-40BE-9A38-C91840FA5119}">
      <dgm:prSet/>
      <dgm:spPr/>
      <dgm:t>
        <a:bodyPr/>
        <a:lstStyle/>
        <a:p>
          <a:endParaRPr lang="es-VE"/>
        </a:p>
      </dgm:t>
    </dgm:pt>
    <dgm:pt modelId="{E7692114-C1EF-4AB0-9E32-86B2A0C930A5}" type="sibTrans" cxnId="{E9FAB836-16AA-40BE-9A38-C91840FA5119}">
      <dgm:prSet/>
      <dgm:spPr/>
      <dgm:t>
        <a:bodyPr/>
        <a:lstStyle/>
        <a:p>
          <a:endParaRPr lang="es-VE"/>
        </a:p>
      </dgm:t>
    </dgm:pt>
    <dgm:pt modelId="{17633267-90AB-4006-B764-DEC503FFA776}">
      <dgm:prSet phldrT="[Texto]"/>
      <dgm:spPr/>
      <dgm:t>
        <a:bodyPr/>
        <a:lstStyle/>
        <a:p>
          <a:r>
            <a:rPr lang="es-VE" dirty="0" smtClean="0"/>
            <a:t>Presentación y Medios.</a:t>
          </a:r>
          <a:endParaRPr lang="es-VE" dirty="0"/>
        </a:p>
      </dgm:t>
    </dgm:pt>
    <dgm:pt modelId="{F49AAD95-A55B-43B9-8E04-5EC8FE283DA4}" type="parTrans" cxnId="{026D1461-1304-4411-9A67-B8A06222BFA6}">
      <dgm:prSet/>
      <dgm:spPr/>
      <dgm:t>
        <a:bodyPr/>
        <a:lstStyle/>
        <a:p>
          <a:endParaRPr lang="es-VE"/>
        </a:p>
      </dgm:t>
    </dgm:pt>
    <dgm:pt modelId="{02D6F382-B5D9-4720-A5F3-09EE446D52BA}" type="sibTrans" cxnId="{026D1461-1304-4411-9A67-B8A06222BFA6}">
      <dgm:prSet/>
      <dgm:spPr/>
      <dgm:t>
        <a:bodyPr/>
        <a:lstStyle/>
        <a:p>
          <a:endParaRPr lang="es-VE"/>
        </a:p>
      </dgm:t>
    </dgm:pt>
    <dgm:pt modelId="{DE0338A3-591C-4310-8B19-DEA6297A90D3}" type="pres">
      <dgm:prSet presAssocID="{FDC0F9EF-E3A5-4AC9-8E82-BDC60C5388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584F7775-3E85-4331-BC55-F29004270C12}" type="pres">
      <dgm:prSet presAssocID="{6C4D7841-A3D7-4656-8773-D04995ABCCCC}" presName="composite" presStyleCnt="0"/>
      <dgm:spPr/>
    </dgm:pt>
    <dgm:pt modelId="{D31C5CDA-5278-4547-B33A-FE1074373372}" type="pres">
      <dgm:prSet presAssocID="{6C4D7841-A3D7-4656-8773-D04995ABCCC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ADBBAC87-0EEB-44E6-BCC1-A22F6CE408A7}" type="pres">
      <dgm:prSet presAssocID="{6C4D7841-A3D7-4656-8773-D04995ABCCC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2216EC0C-CD59-4759-B4F8-DC241A2BF226}" type="pres">
      <dgm:prSet presAssocID="{7446ED96-24CC-4AB7-9033-9E7293E24694}" presName="sp" presStyleCnt="0"/>
      <dgm:spPr/>
    </dgm:pt>
    <dgm:pt modelId="{82983AF8-4FDC-4FF0-B146-EB66CF41EAC0}" type="pres">
      <dgm:prSet presAssocID="{1F66207E-B19E-48CF-B697-46FF5095F9C2}" presName="composite" presStyleCnt="0"/>
      <dgm:spPr/>
    </dgm:pt>
    <dgm:pt modelId="{C30C9FD4-293B-456E-9128-840563E46ACC}" type="pres">
      <dgm:prSet presAssocID="{1F66207E-B19E-48CF-B697-46FF5095F9C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F2FD30AF-CF2E-4FBD-A8B8-5CE74A12B776}" type="pres">
      <dgm:prSet presAssocID="{1F66207E-B19E-48CF-B697-46FF5095F9C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7E12BB31-E1D4-4672-8072-E97BAF4E9C19}" type="pres">
      <dgm:prSet presAssocID="{9EB090CE-B290-4572-870C-45B6C55B43D2}" presName="sp" presStyleCnt="0"/>
      <dgm:spPr/>
    </dgm:pt>
    <dgm:pt modelId="{9F2A3CCB-897B-4F72-8514-6EFD8153C4F7}" type="pres">
      <dgm:prSet presAssocID="{9A0F65C5-DE7A-4C37-B113-6604F234B63C}" presName="composite" presStyleCnt="0"/>
      <dgm:spPr/>
    </dgm:pt>
    <dgm:pt modelId="{892ABC20-E570-434D-9B97-0A7005C89DF2}" type="pres">
      <dgm:prSet presAssocID="{9A0F65C5-DE7A-4C37-B113-6604F234B6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6542210E-9E59-439D-AA17-6B06A485B02D}" type="pres">
      <dgm:prSet presAssocID="{9A0F65C5-DE7A-4C37-B113-6604F234B63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19B04B70-10BA-41EA-A778-544684CDB5D8}" type="presOf" srcId="{5DAAB283-E1CA-4FC1-ADB6-CE5D40C3AAA8}" destId="{F2FD30AF-CF2E-4FBD-A8B8-5CE74A12B776}" srcOrd="0" destOrd="0" presId="urn:microsoft.com/office/officeart/2005/8/layout/chevron2"/>
    <dgm:cxn modelId="{9F8A8B6A-79C3-4806-8822-CC306AEF50B3}" type="presOf" srcId="{6C4D7841-A3D7-4656-8773-D04995ABCCCC}" destId="{D31C5CDA-5278-4547-B33A-FE1074373372}" srcOrd="0" destOrd="0" presId="urn:microsoft.com/office/officeart/2005/8/layout/chevron2"/>
    <dgm:cxn modelId="{206F1401-304D-4EAF-AFDE-99EC2323E958}" type="presOf" srcId="{1F66207E-B19E-48CF-B697-46FF5095F9C2}" destId="{C30C9FD4-293B-456E-9128-840563E46ACC}" srcOrd="0" destOrd="0" presId="urn:microsoft.com/office/officeart/2005/8/layout/chevron2"/>
    <dgm:cxn modelId="{042BCB31-D2D8-4E52-BDBF-A88172CF8C4B}" srcId="{FDC0F9EF-E3A5-4AC9-8E82-BDC60C5388CF}" destId="{9A0F65C5-DE7A-4C37-B113-6604F234B63C}" srcOrd="2" destOrd="0" parTransId="{8AA8C218-4FBE-4E89-B909-80C024A698F8}" sibTransId="{8B29B8BC-EFE9-42D3-8974-F8B6276257AB}"/>
    <dgm:cxn modelId="{A961AAAC-881C-4993-B9C0-13875224EC30}" type="presOf" srcId="{1EE3789A-0066-4B18-9E02-0A2AE7ECEF6E}" destId="{ADBBAC87-0EEB-44E6-BCC1-A22F6CE408A7}" srcOrd="0" destOrd="1" presId="urn:microsoft.com/office/officeart/2005/8/layout/chevron2"/>
    <dgm:cxn modelId="{ED8372E4-ED72-4C7B-A1F2-0F5229B9E6A9}" type="presOf" srcId="{9A0F65C5-DE7A-4C37-B113-6604F234B63C}" destId="{892ABC20-E570-434D-9B97-0A7005C89DF2}" srcOrd="0" destOrd="0" presId="urn:microsoft.com/office/officeart/2005/8/layout/chevron2"/>
    <dgm:cxn modelId="{0FE6C919-6BC7-4101-8332-B0CFDD7C9AC3}" srcId="{6C4D7841-A3D7-4656-8773-D04995ABCCCC}" destId="{1EE3789A-0066-4B18-9E02-0A2AE7ECEF6E}" srcOrd="1" destOrd="0" parTransId="{5C50BEAA-6DB6-48BF-B935-89D672FA3BD8}" sibTransId="{5F6CE7C9-8F53-4DC7-9619-8C2746B715AD}"/>
    <dgm:cxn modelId="{218A0A93-05EC-4BC7-A93D-323E78B6C404}" srcId="{FDC0F9EF-E3A5-4AC9-8E82-BDC60C5388CF}" destId="{6C4D7841-A3D7-4656-8773-D04995ABCCCC}" srcOrd="0" destOrd="0" parTransId="{5C90247B-5C97-4CE3-A598-B338BF5F6D95}" sibTransId="{7446ED96-24CC-4AB7-9033-9E7293E24694}"/>
    <dgm:cxn modelId="{51D24E48-9362-42C6-89CB-BA2207EEFE57}" srcId="{1F66207E-B19E-48CF-B697-46FF5095F9C2}" destId="{58634D89-D6C0-4FDD-BEA9-80EC1DF5447A}" srcOrd="1" destOrd="0" parTransId="{837D64BB-EBAB-4EF3-8740-2DCAA563C1B7}" sibTransId="{179FB98F-8B48-43E3-AB01-9CFB9A95B92D}"/>
    <dgm:cxn modelId="{6372746B-409A-4752-B58E-B1846F833A79}" type="presOf" srcId="{19EBC735-BAF3-455E-9631-9C1AB2521F0C}" destId="{ADBBAC87-0EEB-44E6-BCC1-A22F6CE408A7}" srcOrd="0" destOrd="0" presId="urn:microsoft.com/office/officeart/2005/8/layout/chevron2"/>
    <dgm:cxn modelId="{7F49F533-AB53-43B6-BFD5-E61EF79C8AD2}" type="presOf" srcId="{17633267-90AB-4006-B764-DEC503FFA776}" destId="{6542210E-9E59-439D-AA17-6B06A485B02D}" srcOrd="0" destOrd="1" presId="urn:microsoft.com/office/officeart/2005/8/layout/chevron2"/>
    <dgm:cxn modelId="{95410400-6074-4434-BC4D-896840FB7FF1}" srcId="{1F66207E-B19E-48CF-B697-46FF5095F9C2}" destId="{5DAAB283-E1CA-4FC1-ADB6-CE5D40C3AAA8}" srcOrd="0" destOrd="0" parTransId="{55924F21-5CE0-49D0-AC7E-55647765A626}" sibTransId="{C7441357-2212-49C6-83C2-26C38721D3BC}"/>
    <dgm:cxn modelId="{9B43270E-4DB1-4100-B36B-88F037B3C201}" type="presOf" srcId="{FDC0F9EF-E3A5-4AC9-8E82-BDC60C5388CF}" destId="{DE0338A3-591C-4310-8B19-DEA6297A90D3}" srcOrd="0" destOrd="0" presId="urn:microsoft.com/office/officeart/2005/8/layout/chevron2"/>
    <dgm:cxn modelId="{FBB7BA08-795C-4D26-A4E0-83169F1CFD9F}" type="presOf" srcId="{793BA021-02AF-478A-85DD-159E42A4E93C}" destId="{6542210E-9E59-439D-AA17-6B06A485B02D}" srcOrd="0" destOrd="0" presId="urn:microsoft.com/office/officeart/2005/8/layout/chevron2"/>
    <dgm:cxn modelId="{E9FAB836-16AA-40BE-9A38-C91840FA5119}" srcId="{9A0F65C5-DE7A-4C37-B113-6604F234B63C}" destId="{793BA021-02AF-478A-85DD-159E42A4E93C}" srcOrd="0" destOrd="0" parTransId="{5DE4B23B-CA16-44D1-A257-1950C279525E}" sibTransId="{E7692114-C1EF-4AB0-9E32-86B2A0C930A5}"/>
    <dgm:cxn modelId="{026D1461-1304-4411-9A67-B8A06222BFA6}" srcId="{9A0F65C5-DE7A-4C37-B113-6604F234B63C}" destId="{17633267-90AB-4006-B764-DEC503FFA776}" srcOrd="1" destOrd="0" parTransId="{F49AAD95-A55B-43B9-8E04-5EC8FE283DA4}" sibTransId="{02D6F382-B5D9-4720-A5F3-09EE446D52BA}"/>
    <dgm:cxn modelId="{7955BFEE-C9D5-497E-BBCD-191E0085B6F8}" type="presOf" srcId="{58634D89-D6C0-4FDD-BEA9-80EC1DF5447A}" destId="{F2FD30AF-CF2E-4FBD-A8B8-5CE74A12B776}" srcOrd="0" destOrd="1" presId="urn:microsoft.com/office/officeart/2005/8/layout/chevron2"/>
    <dgm:cxn modelId="{F6E26C0F-2461-45F0-9A77-DDF319221597}" srcId="{FDC0F9EF-E3A5-4AC9-8E82-BDC60C5388CF}" destId="{1F66207E-B19E-48CF-B697-46FF5095F9C2}" srcOrd="1" destOrd="0" parTransId="{C0684D53-8D00-4020-B2D2-895E82AE6F6A}" sibTransId="{9EB090CE-B290-4572-870C-45B6C55B43D2}"/>
    <dgm:cxn modelId="{B81B84D2-2FCD-4C84-8F72-47516905EB87}" srcId="{6C4D7841-A3D7-4656-8773-D04995ABCCCC}" destId="{19EBC735-BAF3-455E-9631-9C1AB2521F0C}" srcOrd="0" destOrd="0" parTransId="{70285695-876B-4396-AF8D-543F6FFDC412}" sibTransId="{26FFDC9F-DA79-409D-AB53-1509FA262C53}"/>
    <dgm:cxn modelId="{02E536E2-181F-42FC-84C8-491E52E1E2B4}" type="presParOf" srcId="{DE0338A3-591C-4310-8B19-DEA6297A90D3}" destId="{584F7775-3E85-4331-BC55-F29004270C12}" srcOrd="0" destOrd="0" presId="urn:microsoft.com/office/officeart/2005/8/layout/chevron2"/>
    <dgm:cxn modelId="{A183879F-D202-4C21-AD83-A42900C5A350}" type="presParOf" srcId="{584F7775-3E85-4331-BC55-F29004270C12}" destId="{D31C5CDA-5278-4547-B33A-FE1074373372}" srcOrd="0" destOrd="0" presId="urn:microsoft.com/office/officeart/2005/8/layout/chevron2"/>
    <dgm:cxn modelId="{1EA5ADE0-BB44-453A-B2D0-FA6C29A67D65}" type="presParOf" srcId="{584F7775-3E85-4331-BC55-F29004270C12}" destId="{ADBBAC87-0EEB-44E6-BCC1-A22F6CE408A7}" srcOrd="1" destOrd="0" presId="urn:microsoft.com/office/officeart/2005/8/layout/chevron2"/>
    <dgm:cxn modelId="{2BFD6F3F-1FDF-4D96-B2F5-9A0185399D68}" type="presParOf" srcId="{DE0338A3-591C-4310-8B19-DEA6297A90D3}" destId="{2216EC0C-CD59-4759-B4F8-DC241A2BF226}" srcOrd="1" destOrd="0" presId="urn:microsoft.com/office/officeart/2005/8/layout/chevron2"/>
    <dgm:cxn modelId="{860B4475-C8DF-4EE7-A7BE-EEDFBE289186}" type="presParOf" srcId="{DE0338A3-591C-4310-8B19-DEA6297A90D3}" destId="{82983AF8-4FDC-4FF0-B146-EB66CF41EAC0}" srcOrd="2" destOrd="0" presId="urn:microsoft.com/office/officeart/2005/8/layout/chevron2"/>
    <dgm:cxn modelId="{502744DD-6619-4275-AE1A-69D4013AD1BC}" type="presParOf" srcId="{82983AF8-4FDC-4FF0-B146-EB66CF41EAC0}" destId="{C30C9FD4-293B-456E-9128-840563E46ACC}" srcOrd="0" destOrd="0" presId="urn:microsoft.com/office/officeart/2005/8/layout/chevron2"/>
    <dgm:cxn modelId="{6BD4B5DD-3409-4F70-8122-948B4C909564}" type="presParOf" srcId="{82983AF8-4FDC-4FF0-B146-EB66CF41EAC0}" destId="{F2FD30AF-CF2E-4FBD-A8B8-5CE74A12B776}" srcOrd="1" destOrd="0" presId="urn:microsoft.com/office/officeart/2005/8/layout/chevron2"/>
    <dgm:cxn modelId="{F7FD555F-F813-4DB3-9A24-29687229C338}" type="presParOf" srcId="{DE0338A3-591C-4310-8B19-DEA6297A90D3}" destId="{7E12BB31-E1D4-4672-8072-E97BAF4E9C19}" srcOrd="3" destOrd="0" presId="urn:microsoft.com/office/officeart/2005/8/layout/chevron2"/>
    <dgm:cxn modelId="{C0B47368-AA69-4B80-AAD4-745384555397}" type="presParOf" srcId="{DE0338A3-591C-4310-8B19-DEA6297A90D3}" destId="{9F2A3CCB-897B-4F72-8514-6EFD8153C4F7}" srcOrd="4" destOrd="0" presId="urn:microsoft.com/office/officeart/2005/8/layout/chevron2"/>
    <dgm:cxn modelId="{EFD9BB3E-9913-4AFC-B854-3875B502637B}" type="presParOf" srcId="{9F2A3CCB-897B-4F72-8514-6EFD8153C4F7}" destId="{892ABC20-E570-434D-9B97-0A7005C89DF2}" srcOrd="0" destOrd="0" presId="urn:microsoft.com/office/officeart/2005/8/layout/chevron2"/>
    <dgm:cxn modelId="{FB1C710C-CC64-408D-8313-CB28C9736EFC}" type="presParOf" srcId="{9F2A3CCB-897B-4F72-8514-6EFD8153C4F7}" destId="{6542210E-9E59-439D-AA17-6B06A485B0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341CA8-67F9-4ADF-8A6A-25BA5CB7416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3E0F28C0-7802-4F63-9EA9-B441662565E5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VE" dirty="0" smtClean="0"/>
            <a:t>Controles</a:t>
          </a:r>
        </a:p>
        <a:p>
          <a:r>
            <a:rPr lang="es-VE" dirty="0" smtClean="0"/>
            <a:t>Generales</a:t>
          </a:r>
          <a:endParaRPr lang="es-VE" dirty="0"/>
        </a:p>
      </dgm:t>
    </dgm:pt>
    <dgm:pt modelId="{F0234024-8475-4DC7-81A9-2A9D5E3275A2}" type="parTrans" cxnId="{745B60E5-1F07-4BE4-89C5-D6D4FAB6277F}">
      <dgm:prSet/>
      <dgm:spPr/>
      <dgm:t>
        <a:bodyPr/>
        <a:lstStyle/>
        <a:p>
          <a:endParaRPr lang="es-VE"/>
        </a:p>
      </dgm:t>
    </dgm:pt>
    <dgm:pt modelId="{EF1C628C-F29D-4FFD-8DCB-4D510E49CF31}" type="sibTrans" cxnId="{745B60E5-1F07-4BE4-89C5-D6D4FAB6277F}">
      <dgm:prSet/>
      <dgm:spPr/>
      <dgm:t>
        <a:bodyPr/>
        <a:lstStyle/>
        <a:p>
          <a:endParaRPr lang="es-VE"/>
        </a:p>
      </dgm:t>
    </dgm:pt>
    <dgm:pt modelId="{4BB433FD-5AEF-4CDB-8E56-E342B430CE35}">
      <dgm:prSet phldrT="[Texto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s-VE" dirty="0" smtClean="0"/>
            <a:t>Operaciones con los datos, de acceso.</a:t>
          </a:r>
          <a:endParaRPr lang="es-VE" dirty="0"/>
        </a:p>
      </dgm:t>
    </dgm:pt>
    <dgm:pt modelId="{13895C46-A7D4-47FD-94F8-8246B4007445}" type="parTrans" cxnId="{9C4680EA-E471-4E23-870C-E41F3DD7A976}">
      <dgm:prSet/>
      <dgm:spPr/>
      <dgm:t>
        <a:bodyPr/>
        <a:lstStyle/>
        <a:p>
          <a:endParaRPr lang="es-VE"/>
        </a:p>
      </dgm:t>
    </dgm:pt>
    <dgm:pt modelId="{DDD66ED4-DB64-4863-AFB4-2CE1BD421DF8}" type="sibTrans" cxnId="{9C4680EA-E471-4E23-870C-E41F3DD7A976}">
      <dgm:prSet/>
      <dgm:spPr/>
      <dgm:t>
        <a:bodyPr/>
        <a:lstStyle/>
        <a:p>
          <a:endParaRPr lang="es-VE"/>
        </a:p>
      </dgm:t>
    </dgm:pt>
    <dgm:pt modelId="{24BDC0CD-B946-4128-AD11-9F2E3CA912B8}">
      <dgm:prSet phldrT="[Texto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s-VE" dirty="0" smtClean="0"/>
            <a:t>Software, de desarrollo y mantenimiento.</a:t>
          </a:r>
          <a:endParaRPr lang="es-VE" dirty="0"/>
        </a:p>
      </dgm:t>
    </dgm:pt>
    <dgm:pt modelId="{E86A265A-2550-47BE-95AD-F8B5EF390633}" type="parTrans" cxnId="{C96E3D3D-7C84-40BE-9583-1AF13395B4DF}">
      <dgm:prSet/>
      <dgm:spPr/>
      <dgm:t>
        <a:bodyPr/>
        <a:lstStyle/>
        <a:p>
          <a:endParaRPr lang="es-VE"/>
        </a:p>
      </dgm:t>
    </dgm:pt>
    <dgm:pt modelId="{B2B28BF9-45C9-41AA-8D86-BFB7A070F2A1}" type="sibTrans" cxnId="{C96E3D3D-7C84-40BE-9583-1AF13395B4DF}">
      <dgm:prSet/>
      <dgm:spPr/>
      <dgm:t>
        <a:bodyPr/>
        <a:lstStyle/>
        <a:p>
          <a:endParaRPr lang="es-VE"/>
        </a:p>
      </dgm:t>
    </dgm:pt>
    <dgm:pt modelId="{BD6D8BBD-9F60-4E77-B38A-C3A519777D16}">
      <dgm:prSet phldrT="[Texto]"/>
      <dgm:spPr>
        <a:solidFill>
          <a:srgbClr val="0070C0"/>
        </a:solidFill>
      </dgm:spPr>
      <dgm:t>
        <a:bodyPr/>
        <a:lstStyle/>
        <a:p>
          <a:r>
            <a:rPr lang="es-VE" dirty="0" smtClean="0"/>
            <a:t>Controles de</a:t>
          </a:r>
        </a:p>
        <a:p>
          <a:r>
            <a:rPr lang="es-VE" dirty="0" smtClean="0"/>
            <a:t>Aplicación </a:t>
          </a:r>
          <a:endParaRPr lang="es-VE" dirty="0"/>
        </a:p>
      </dgm:t>
    </dgm:pt>
    <dgm:pt modelId="{F8B57712-8BD4-4C86-8670-46AE9B301C47}" type="parTrans" cxnId="{8F9F8EC0-1928-458B-A206-C9FAF63FF2D3}">
      <dgm:prSet/>
      <dgm:spPr/>
      <dgm:t>
        <a:bodyPr/>
        <a:lstStyle/>
        <a:p>
          <a:endParaRPr lang="es-VE"/>
        </a:p>
      </dgm:t>
    </dgm:pt>
    <dgm:pt modelId="{8143F7EC-900D-4A50-8A48-97C26EC444CC}" type="sibTrans" cxnId="{8F9F8EC0-1928-458B-A206-C9FAF63FF2D3}">
      <dgm:prSet/>
      <dgm:spPr/>
      <dgm:t>
        <a:bodyPr/>
        <a:lstStyle/>
        <a:p>
          <a:endParaRPr lang="es-VE"/>
        </a:p>
      </dgm:t>
    </dgm:pt>
    <dgm:pt modelId="{FE8662AB-85DA-4179-BB2F-37B6B97C9319}">
      <dgm:prSet phldrT="[Texto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VE" dirty="0" smtClean="0"/>
            <a:t>Procesamiento completo y exacto.</a:t>
          </a:r>
          <a:endParaRPr lang="es-VE" dirty="0"/>
        </a:p>
      </dgm:t>
    </dgm:pt>
    <dgm:pt modelId="{27FB3B59-34C3-45B8-A6D7-ED812617AF95}" type="parTrans" cxnId="{CB175E0B-CBD7-4E29-BFDE-C6571B356780}">
      <dgm:prSet/>
      <dgm:spPr/>
      <dgm:t>
        <a:bodyPr/>
        <a:lstStyle/>
        <a:p>
          <a:endParaRPr lang="es-VE"/>
        </a:p>
      </dgm:t>
    </dgm:pt>
    <dgm:pt modelId="{A1325713-E986-42B8-BFF4-BE765325E83C}" type="sibTrans" cxnId="{CB175E0B-CBD7-4E29-BFDE-C6571B356780}">
      <dgm:prSet/>
      <dgm:spPr/>
      <dgm:t>
        <a:bodyPr/>
        <a:lstStyle/>
        <a:p>
          <a:endParaRPr lang="es-VE"/>
        </a:p>
      </dgm:t>
    </dgm:pt>
    <dgm:pt modelId="{B40AB6B8-7310-4846-A94F-20CEE4DFC971}">
      <dgm:prSet phldrT="[Texto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VE" dirty="0" smtClean="0"/>
            <a:t>Autorización y validación de las transacciones. </a:t>
          </a:r>
          <a:endParaRPr lang="es-VE" dirty="0"/>
        </a:p>
      </dgm:t>
    </dgm:pt>
    <dgm:pt modelId="{799E043D-6205-4CF1-8ACC-78B6E31BD788}" type="parTrans" cxnId="{7E3BDEFF-6058-4277-9B70-BA10DAC1C846}">
      <dgm:prSet/>
      <dgm:spPr/>
      <dgm:t>
        <a:bodyPr/>
        <a:lstStyle/>
        <a:p>
          <a:endParaRPr lang="es-VE"/>
        </a:p>
      </dgm:t>
    </dgm:pt>
    <dgm:pt modelId="{CA588B9B-5601-4B47-A39C-9E1B90911EE3}" type="sibTrans" cxnId="{7E3BDEFF-6058-4277-9B70-BA10DAC1C846}">
      <dgm:prSet/>
      <dgm:spPr/>
      <dgm:t>
        <a:bodyPr/>
        <a:lstStyle/>
        <a:p>
          <a:endParaRPr lang="es-VE"/>
        </a:p>
      </dgm:t>
    </dgm:pt>
    <dgm:pt modelId="{C8783EA3-7B12-40A8-AB46-669EAAFA923E}" type="pres">
      <dgm:prSet presAssocID="{76341CA8-67F9-4ADF-8A6A-25BA5CB7416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VE"/>
        </a:p>
      </dgm:t>
    </dgm:pt>
    <dgm:pt modelId="{D7D15680-1D4B-41BD-9E93-DC9E77FA25E8}" type="pres">
      <dgm:prSet presAssocID="{3E0F28C0-7802-4F63-9EA9-B441662565E5}" presName="linNode" presStyleCnt="0"/>
      <dgm:spPr/>
    </dgm:pt>
    <dgm:pt modelId="{25D0476F-D761-44CD-8B66-670ECB5870F9}" type="pres">
      <dgm:prSet presAssocID="{3E0F28C0-7802-4F63-9EA9-B441662565E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67B5CD50-65AF-4EC5-80B1-611216DEFEB1}" type="pres">
      <dgm:prSet presAssocID="{3E0F28C0-7802-4F63-9EA9-B441662565E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16CAEF31-9C54-44B3-9880-E289FEA41F8A}" type="pres">
      <dgm:prSet presAssocID="{EF1C628C-F29D-4FFD-8DCB-4D510E49CF31}" presName="spacing" presStyleCnt="0"/>
      <dgm:spPr/>
    </dgm:pt>
    <dgm:pt modelId="{E639A461-F35C-4EB4-B17E-0381805C17B0}" type="pres">
      <dgm:prSet presAssocID="{BD6D8BBD-9F60-4E77-B38A-C3A519777D16}" presName="linNode" presStyleCnt="0"/>
      <dgm:spPr/>
    </dgm:pt>
    <dgm:pt modelId="{AF93D87D-1651-4C56-BAC5-2B391BD7732A}" type="pres">
      <dgm:prSet presAssocID="{BD6D8BBD-9F60-4E77-B38A-C3A519777D1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058A2634-B38D-4AF0-839A-229D4CB15BEA}" type="pres">
      <dgm:prSet presAssocID="{BD6D8BBD-9F60-4E77-B38A-C3A519777D1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7E3BDEFF-6058-4277-9B70-BA10DAC1C846}" srcId="{BD6D8BBD-9F60-4E77-B38A-C3A519777D16}" destId="{B40AB6B8-7310-4846-A94F-20CEE4DFC971}" srcOrd="1" destOrd="0" parTransId="{799E043D-6205-4CF1-8ACC-78B6E31BD788}" sibTransId="{CA588B9B-5601-4B47-A39C-9E1B90911EE3}"/>
    <dgm:cxn modelId="{CB175E0B-CBD7-4E29-BFDE-C6571B356780}" srcId="{BD6D8BBD-9F60-4E77-B38A-C3A519777D16}" destId="{FE8662AB-85DA-4179-BB2F-37B6B97C9319}" srcOrd="0" destOrd="0" parTransId="{27FB3B59-34C3-45B8-A6D7-ED812617AF95}" sibTransId="{A1325713-E986-42B8-BFF4-BE765325E83C}"/>
    <dgm:cxn modelId="{745B60E5-1F07-4BE4-89C5-D6D4FAB6277F}" srcId="{76341CA8-67F9-4ADF-8A6A-25BA5CB74161}" destId="{3E0F28C0-7802-4F63-9EA9-B441662565E5}" srcOrd="0" destOrd="0" parTransId="{F0234024-8475-4DC7-81A9-2A9D5E3275A2}" sibTransId="{EF1C628C-F29D-4FFD-8DCB-4D510E49CF31}"/>
    <dgm:cxn modelId="{118CB938-E9FB-4466-81DA-7EDA96DB3029}" type="presOf" srcId="{3E0F28C0-7802-4F63-9EA9-B441662565E5}" destId="{25D0476F-D761-44CD-8B66-670ECB5870F9}" srcOrd="0" destOrd="0" presId="urn:microsoft.com/office/officeart/2005/8/layout/vList6"/>
    <dgm:cxn modelId="{9C4680EA-E471-4E23-870C-E41F3DD7A976}" srcId="{3E0F28C0-7802-4F63-9EA9-B441662565E5}" destId="{4BB433FD-5AEF-4CDB-8E56-E342B430CE35}" srcOrd="0" destOrd="0" parTransId="{13895C46-A7D4-47FD-94F8-8246B4007445}" sibTransId="{DDD66ED4-DB64-4863-AFB4-2CE1BD421DF8}"/>
    <dgm:cxn modelId="{8E84AD6B-2850-4ED5-96BD-0F0E5DC6AF14}" type="presOf" srcId="{24BDC0CD-B946-4128-AD11-9F2E3CA912B8}" destId="{67B5CD50-65AF-4EC5-80B1-611216DEFEB1}" srcOrd="0" destOrd="1" presId="urn:microsoft.com/office/officeart/2005/8/layout/vList6"/>
    <dgm:cxn modelId="{C96E3D3D-7C84-40BE-9583-1AF13395B4DF}" srcId="{3E0F28C0-7802-4F63-9EA9-B441662565E5}" destId="{24BDC0CD-B946-4128-AD11-9F2E3CA912B8}" srcOrd="1" destOrd="0" parTransId="{E86A265A-2550-47BE-95AD-F8B5EF390633}" sibTransId="{B2B28BF9-45C9-41AA-8D86-BFB7A070F2A1}"/>
    <dgm:cxn modelId="{5F643ECC-D698-4E9D-8C3F-793DFC48EF2E}" type="presOf" srcId="{4BB433FD-5AEF-4CDB-8E56-E342B430CE35}" destId="{67B5CD50-65AF-4EC5-80B1-611216DEFEB1}" srcOrd="0" destOrd="0" presId="urn:microsoft.com/office/officeart/2005/8/layout/vList6"/>
    <dgm:cxn modelId="{2A691BCC-DE90-4E98-9B2A-F781059E273E}" type="presOf" srcId="{BD6D8BBD-9F60-4E77-B38A-C3A519777D16}" destId="{AF93D87D-1651-4C56-BAC5-2B391BD7732A}" srcOrd="0" destOrd="0" presId="urn:microsoft.com/office/officeart/2005/8/layout/vList6"/>
    <dgm:cxn modelId="{D1BDE01D-A46E-4BFE-BB6D-EB02D0F4EFE8}" type="presOf" srcId="{B40AB6B8-7310-4846-A94F-20CEE4DFC971}" destId="{058A2634-B38D-4AF0-839A-229D4CB15BEA}" srcOrd="0" destOrd="1" presId="urn:microsoft.com/office/officeart/2005/8/layout/vList6"/>
    <dgm:cxn modelId="{8F9F8EC0-1928-458B-A206-C9FAF63FF2D3}" srcId="{76341CA8-67F9-4ADF-8A6A-25BA5CB74161}" destId="{BD6D8BBD-9F60-4E77-B38A-C3A519777D16}" srcOrd="1" destOrd="0" parTransId="{F8B57712-8BD4-4C86-8670-46AE9B301C47}" sibTransId="{8143F7EC-900D-4A50-8A48-97C26EC444CC}"/>
    <dgm:cxn modelId="{A9D1141B-B8FB-4F0D-8E54-A40D8877FFC4}" type="presOf" srcId="{FE8662AB-85DA-4179-BB2F-37B6B97C9319}" destId="{058A2634-B38D-4AF0-839A-229D4CB15BEA}" srcOrd="0" destOrd="0" presId="urn:microsoft.com/office/officeart/2005/8/layout/vList6"/>
    <dgm:cxn modelId="{6B66CC6F-7348-4B50-B5CE-93FBF3B6CB8A}" type="presOf" srcId="{76341CA8-67F9-4ADF-8A6A-25BA5CB74161}" destId="{C8783EA3-7B12-40A8-AB46-669EAAFA923E}" srcOrd="0" destOrd="0" presId="urn:microsoft.com/office/officeart/2005/8/layout/vList6"/>
    <dgm:cxn modelId="{42920B8A-96F1-414B-93E4-1AD18CE0736C}" type="presParOf" srcId="{C8783EA3-7B12-40A8-AB46-669EAAFA923E}" destId="{D7D15680-1D4B-41BD-9E93-DC9E77FA25E8}" srcOrd="0" destOrd="0" presId="urn:microsoft.com/office/officeart/2005/8/layout/vList6"/>
    <dgm:cxn modelId="{61965AA4-0D2D-4135-A25B-6AC9FEBF3BA8}" type="presParOf" srcId="{D7D15680-1D4B-41BD-9E93-DC9E77FA25E8}" destId="{25D0476F-D761-44CD-8B66-670ECB5870F9}" srcOrd="0" destOrd="0" presId="urn:microsoft.com/office/officeart/2005/8/layout/vList6"/>
    <dgm:cxn modelId="{3E549047-593B-46CA-B98E-96FF64DB9400}" type="presParOf" srcId="{D7D15680-1D4B-41BD-9E93-DC9E77FA25E8}" destId="{67B5CD50-65AF-4EC5-80B1-611216DEFEB1}" srcOrd="1" destOrd="0" presId="urn:microsoft.com/office/officeart/2005/8/layout/vList6"/>
    <dgm:cxn modelId="{7503641E-EC73-489E-8EA8-9280D7ABDAB1}" type="presParOf" srcId="{C8783EA3-7B12-40A8-AB46-669EAAFA923E}" destId="{16CAEF31-9C54-44B3-9880-E289FEA41F8A}" srcOrd="1" destOrd="0" presId="urn:microsoft.com/office/officeart/2005/8/layout/vList6"/>
    <dgm:cxn modelId="{0635CE8B-B5D8-4C55-87AC-B59DB3AEE5B1}" type="presParOf" srcId="{C8783EA3-7B12-40A8-AB46-669EAAFA923E}" destId="{E639A461-F35C-4EB4-B17E-0381805C17B0}" srcOrd="2" destOrd="0" presId="urn:microsoft.com/office/officeart/2005/8/layout/vList6"/>
    <dgm:cxn modelId="{4FF49850-DFCD-4992-A852-8A1DDC3F2083}" type="presParOf" srcId="{E639A461-F35C-4EB4-B17E-0381805C17B0}" destId="{AF93D87D-1651-4C56-BAC5-2B391BD7732A}" srcOrd="0" destOrd="0" presId="urn:microsoft.com/office/officeart/2005/8/layout/vList6"/>
    <dgm:cxn modelId="{E35D9972-65EA-4465-AF63-2CA7488ECF9C}" type="presParOf" srcId="{E639A461-F35C-4EB4-B17E-0381805C17B0}" destId="{058A2634-B38D-4AF0-839A-229D4CB15BE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3BBA03-B2F1-4C68-A167-35B4BA63418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66189C32-1EBF-490A-B3A5-C986EFE793C0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VE" dirty="0" smtClean="0"/>
            <a:t>COMUNICACIÓN DE LAS RESPONSABILIDADES DE LOS EMPLEADOS EN CUANTO A CONTROL INTERNO</a:t>
          </a:r>
          <a:endParaRPr lang="es-VE" dirty="0"/>
        </a:p>
      </dgm:t>
    </dgm:pt>
    <dgm:pt modelId="{0AD9E328-492D-4EB9-A987-FD2E0B381C77}" type="parTrans" cxnId="{B7E56D3B-ADE5-4E18-B787-936E6C09E0BE}">
      <dgm:prSet/>
      <dgm:spPr/>
      <dgm:t>
        <a:bodyPr/>
        <a:lstStyle/>
        <a:p>
          <a:endParaRPr lang="es-VE"/>
        </a:p>
      </dgm:t>
    </dgm:pt>
    <dgm:pt modelId="{9F4C9561-BA20-41F2-95B3-C71EBFDBB9D5}" type="sibTrans" cxnId="{B7E56D3B-ADE5-4E18-B787-936E6C09E0BE}">
      <dgm:prSet/>
      <dgm:spPr/>
      <dgm:t>
        <a:bodyPr/>
        <a:lstStyle/>
        <a:p>
          <a:endParaRPr lang="es-VE"/>
        </a:p>
      </dgm:t>
    </dgm:pt>
    <dgm:pt modelId="{7C9F5262-F83B-447A-9407-7E78BD90D4C0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VE" dirty="0" smtClean="0"/>
            <a:t>La alta gerencia debe emitir un mensaje claro sobre las responsabilidades de control interno a la gerencia media.</a:t>
          </a:r>
          <a:endParaRPr lang="es-VE" dirty="0"/>
        </a:p>
      </dgm:t>
    </dgm:pt>
    <dgm:pt modelId="{56FAACA4-D952-45D6-8251-B1508AC005A3}" type="parTrans" cxnId="{B56EFBB3-06CE-488B-8E0B-88D972573332}">
      <dgm:prSet/>
      <dgm:spPr/>
      <dgm:t>
        <a:bodyPr/>
        <a:lstStyle/>
        <a:p>
          <a:endParaRPr lang="es-VE"/>
        </a:p>
      </dgm:t>
    </dgm:pt>
    <dgm:pt modelId="{8EBDE4FB-459A-4CBA-A96A-949E59FAEE87}" type="sibTrans" cxnId="{B56EFBB3-06CE-488B-8E0B-88D972573332}">
      <dgm:prSet/>
      <dgm:spPr/>
      <dgm:t>
        <a:bodyPr/>
        <a:lstStyle/>
        <a:p>
          <a:endParaRPr lang="es-VE"/>
        </a:p>
      </dgm:t>
    </dgm:pt>
    <dgm:pt modelId="{BE2FCEF7-B09A-4FAF-8ACD-BB18911B1B0D}">
      <dgm:prSet phldrT="[Texto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s-VE" dirty="0" smtClean="0"/>
            <a:t>Responsabilidades especificas de control interno para cada empleado. </a:t>
          </a:r>
          <a:endParaRPr lang="es-VE" dirty="0"/>
        </a:p>
      </dgm:t>
    </dgm:pt>
    <dgm:pt modelId="{1C645E0B-4651-46E3-AEFF-383B42EC8292}" type="parTrans" cxnId="{A980E687-21B2-4D44-B9EA-608E22963D77}">
      <dgm:prSet/>
      <dgm:spPr/>
      <dgm:t>
        <a:bodyPr/>
        <a:lstStyle/>
        <a:p>
          <a:endParaRPr lang="es-VE"/>
        </a:p>
      </dgm:t>
    </dgm:pt>
    <dgm:pt modelId="{95EF6E8E-5865-4467-A79E-2DD089AA184B}" type="sibTrans" cxnId="{A980E687-21B2-4D44-B9EA-608E22963D77}">
      <dgm:prSet/>
      <dgm:spPr/>
      <dgm:t>
        <a:bodyPr/>
        <a:lstStyle/>
        <a:p>
          <a:endParaRPr lang="es-VE"/>
        </a:p>
      </dgm:t>
    </dgm:pt>
    <dgm:pt modelId="{7AF6D177-8964-42B8-A726-827B3C9D670D}">
      <dgm:prSet phldrT="[Texto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VE" dirty="0" smtClean="0"/>
            <a:t>COMUNICACIÓN SOBRE EVENTOS INESPERADOS </a:t>
          </a:r>
          <a:endParaRPr lang="es-VE" dirty="0"/>
        </a:p>
      </dgm:t>
    </dgm:pt>
    <dgm:pt modelId="{AE70F89E-00D6-485B-8AFC-EA17FD536020}" type="parTrans" cxnId="{DD6C337F-016B-46A6-9B35-352AFD5EFC84}">
      <dgm:prSet/>
      <dgm:spPr/>
      <dgm:t>
        <a:bodyPr/>
        <a:lstStyle/>
        <a:p>
          <a:endParaRPr lang="es-VE"/>
        </a:p>
      </dgm:t>
    </dgm:pt>
    <dgm:pt modelId="{6DCB6ACD-943D-4E7D-8D32-945BD27D255E}" type="sibTrans" cxnId="{DD6C337F-016B-46A6-9B35-352AFD5EFC84}">
      <dgm:prSet/>
      <dgm:spPr/>
      <dgm:t>
        <a:bodyPr/>
        <a:lstStyle/>
        <a:p>
          <a:endParaRPr lang="es-VE"/>
        </a:p>
      </dgm:t>
    </dgm:pt>
    <dgm:pt modelId="{5AE27D61-3A5B-49A7-84E0-383C9652EAEC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VE" dirty="0" smtClean="0"/>
            <a:t>Se debe comunicar el evento inesperado que ocurre y su posible causa. </a:t>
          </a:r>
          <a:endParaRPr lang="es-VE" dirty="0"/>
        </a:p>
      </dgm:t>
    </dgm:pt>
    <dgm:pt modelId="{37F3A383-D20D-4FD7-BEF7-756F06D4E797}" type="parTrans" cxnId="{52FB9ADF-DB6B-44BE-B0D6-E21CF32D7364}">
      <dgm:prSet/>
      <dgm:spPr/>
      <dgm:t>
        <a:bodyPr/>
        <a:lstStyle/>
        <a:p>
          <a:endParaRPr lang="es-VE"/>
        </a:p>
      </dgm:t>
    </dgm:pt>
    <dgm:pt modelId="{0B7D0D22-24BB-49D5-848C-F1083392C3EF}" type="sibTrans" cxnId="{52FB9ADF-DB6B-44BE-B0D6-E21CF32D7364}">
      <dgm:prSet/>
      <dgm:spPr/>
      <dgm:t>
        <a:bodyPr/>
        <a:lstStyle/>
        <a:p>
          <a:endParaRPr lang="es-VE"/>
        </a:p>
      </dgm:t>
    </dgm:pt>
    <dgm:pt modelId="{2FCF4D13-63FC-43E8-BB36-B5C8592F9C6E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s-VE" dirty="0" smtClean="0"/>
            <a:t>Se debe comunicar la relación existente entre los diferentes puestos de trabajo.</a:t>
          </a:r>
          <a:endParaRPr lang="es-VE" dirty="0"/>
        </a:p>
      </dgm:t>
    </dgm:pt>
    <dgm:pt modelId="{7513E5A1-43F6-43F2-A9AA-0903F09A0DBA}" type="parTrans" cxnId="{A8B74855-258C-4D65-A4B4-E4699402393C}">
      <dgm:prSet/>
      <dgm:spPr/>
      <dgm:t>
        <a:bodyPr/>
        <a:lstStyle/>
        <a:p>
          <a:endParaRPr lang="es-VE"/>
        </a:p>
      </dgm:t>
    </dgm:pt>
    <dgm:pt modelId="{8156B43A-9755-4642-B4BD-3726967DC258}" type="sibTrans" cxnId="{A8B74855-258C-4D65-A4B4-E4699402393C}">
      <dgm:prSet/>
      <dgm:spPr/>
      <dgm:t>
        <a:bodyPr/>
        <a:lstStyle/>
        <a:p>
          <a:endParaRPr lang="es-VE"/>
        </a:p>
      </dgm:t>
    </dgm:pt>
    <dgm:pt modelId="{84AD7E5D-645F-4428-ABE5-56C72ADA4C59}">
      <dgm:prSet phldrT="[Texto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VE" dirty="0" smtClean="0"/>
            <a:t>COMUNICACIÓN DE INFORMACION SIGNIFICATIVA HACIA ARRIBA</a:t>
          </a:r>
          <a:endParaRPr lang="es-VE" dirty="0"/>
        </a:p>
      </dgm:t>
    </dgm:pt>
    <dgm:pt modelId="{DF54C2DF-AC4D-4F0C-A5E7-230ABDF3C975}" type="parTrans" cxnId="{A56B7A7C-CAA8-4196-A5C0-9EB5AA8B03C2}">
      <dgm:prSet/>
      <dgm:spPr/>
      <dgm:t>
        <a:bodyPr/>
        <a:lstStyle/>
        <a:p>
          <a:endParaRPr lang="es-VE"/>
        </a:p>
      </dgm:t>
    </dgm:pt>
    <dgm:pt modelId="{3FEDEF8A-8972-4457-BB33-465F86C3796B}" type="sibTrans" cxnId="{A56B7A7C-CAA8-4196-A5C0-9EB5AA8B03C2}">
      <dgm:prSet/>
      <dgm:spPr/>
      <dgm:t>
        <a:bodyPr/>
        <a:lstStyle/>
        <a:p>
          <a:endParaRPr lang="es-VE"/>
        </a:p>
      </dgm:t>
    </dgm:pt>
    <dgm:pt modelId="{C97F7CF8-144F-41A4-A2D2-BEF9D42812F6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VE" dirty="0" smtClean="0"/>
            <a:t>Mensajes de </a:t>
          </a:r>
          <a:r>
            <a:rPr lang="es-VE" smtClean="0"/>
            <a:t>empleados operacionales, </a:t>
          </a:r>
          <a:r>
            <a:rPr lang="es-VE" dirty="0" smtClean="0"/>
            <a:t>sobre asuntos críticos del negocio o  violaciones al código de conducta.</a:t>
          </a:r>
          <a:endParaRPr lang="es-VE" dirty="0"/>
        </a:p>
      </dgm:t>
    </dgm:pt>
    <dgm:pt modelId="{C12F8511-FF3F-487B-8476-DC06E38309EF}" type="parTrans" cxnId="{15B4D1C2-A50E-4014-BDDF-026FC73978CC}">
      <dgm:prSet/>
      <dgm:spPr/>
      <dgm:t>
        <a:bodyPr/>
        <a:lstStyle/>
        <a:p>
          <a:endParaRPr lang="es-VE"/>
        </a:p>
      </dgm:t>
    </dgm:pt>
    <dgm:pt modelId="{5D49760F-6644-4200-8E1A-1D12411BFA93}" type="sibTrans" cxnId="{15B4D1C2-A50E-4014-BDDF-026FC73978CC}">
      <dgm:prSet/>
      <dgm:spPr/>
      <dgm:t>
        <a:bodyPr/>
        <a:lstStyle/>
        <a:p>
          <a:endParaRPr lang="es-VE"/>
        </a:p>
      </dgm:t>
    </dgm:pt>
    <dgm:pt modelId="{577CFE34-0E88-4357-8FC9-7036D77382B5}">
      <dgm:prSet phldrT="[Tex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VE" dirty="0" smtClean="0"/>
            <a:t>Comunicación entre la  Administración y el Consejo de Directores</a:t>
          </a:r>
          <a:endParaRPr lang="es-VE" dirty="0"/>
        </a:p>
      </dgm:t>
    </dgm:pt>
    <dgm:pt modelId="{0B6A305B-6141-42FB-AD5D-F1BD55D645DB}" type="parTrans" cxnId="{FA0B1743-38FF-43FD-A041-6CCE3AC1FA3D}">
      <dgm:prSet/>
      <dgm:spPr/>
      <dgm:t>
        <a:bodyPr/>
        <a:lstStyle/>
        <a:p>
          <a:endParaRPr lang="es-VE"/>
        </a:p>
      </dgm:t>
    </dgm:pt>
    <dgm:pt modelId="{44A7212E-71B1-4A69-AE63-8F56D50CECF9}" type="sibTrans" cxnId="{FA0B1743-38FF-43FD-A041-6CCE3AC1FA3D}">
      <dgm:prSet/>
      <dgm:spPr/>
      <dgm:t>
        <a:bodyPr/>
        <a:lstStyle/>
        <a:p>
          <a:endParaRPr lang="es-VE"/>
        </a:p>
      </dgm:t>
    </dgm:pt>
    <dgm:pt modelId="{C9291F0D-DCEB-4114-B888-5E4A182BAD69}" type="pres">
      <dgm:prSet presAssocID="{1C3BBA03-B2F1-4C68-A167-35B4BA63418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8B1DC07B-2E9F-4245-B2A0-66F810F89D00}" type="pres">
      <dgm:prSet presAssocID="{66189C32-1EBF-490A-B3A5-C986EFE793C0}" presName="compNode" presStyleCnt="0"/>
      <dgm:spPr/>
    </dgm:pt>
    <dgm:pt modelId="{38BD22F8-EF45-44CD-9D2C-54007F98C2B1}" type="pres">
      <dgm:prSet presAssocID="{66189C32-1EBF-490A-B3A5-C986EFE793C0}" presName="aNode" presStyleLbl="bgShp" presStyleIdx="0" presStyleCnt="3"/>
      <dgm:spPr/>
      <dgm:t>
        <a:bodyPr/>
        <a:lstStyle/>
        <a:p>
          <a:endParaRPr lang="es-VE"/>
        </a:p>
      </dgm:t>
    </dgm:pt>
    <dgm:pt modelId="{405EDD17-337E-49F7-BCF3-ADD5F60698BE}" type="pres">
      <dgm:prSet presAssocID="{66189C32-1EBF-490A-B3A5-C986EFE793C0}" presName="textNode" presStyleLbl="bgShp" presStyleIdx="0" presStyleCnt="3"/>
      <dgm:spPr/>
      <dgm:t>
        <a:bodyPr/>
        <a:lstStyle/>
        <a:p>
          <a:endParaRPr lang="es-VE"/>
        </a:p>
      </dgm:t>
    </dgm:pt>
    <dgm:pt modelId="{BB3EE8C3-2B53-4070-A5FF-1A599E9886D2}" type="pres">
      <dgm:prSet presAssocID="{66189C32-1EBF-490A-B3A5-C986EFE793C0}" presName="compChildNode" presStyleCnt="0"/>
      <dgm:spPr/>
    </dgm:pt>
    <dgm:pt modelId="{26506766-EBA7-422F-BCAA-8B0FEE21570F}" type="pres">
      <dgm:prSet presAssocID="{66189C32-1EBF-490A-B3A5-C986EFE793C0}" presName="theInnerList" presStyleCnt="0"/>
      <dgm:spPr/>
    </dgm:pt>
    <dgm:pt modelId="{BC34814D-44BE-486B-90FE-752092DF5533}" type="pres">
      <dgm:prSet presAssocID="{7C9F5262-F83B-447A-9407-7E78BD90D4C0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DF914713-EE1B-4B0F-9C95-477823AB8947}" type="pres">
      <dgm:prSet presAssocID="{7C9F5262-F83B-447A-9407-7E78BD90D4C0}" presName="aSpace2" presStyleCnt="0"/>
      <dgm:spPr/>
    </dgm:pt>
    <dgm:pt modelId="{74D4A3A0-D923-41BD-BB04-C17DEE0581A2}" type="pres">
      <dgm:prSet presAssocID="{BE2FCEF7-B09A-4FAF-8ACD-BB18911B1B0D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652A99AF-0697-41A0-8C94-FAB7B3E1C61E}" type="pres">
      <dgm:prSet presAssocID="{66189C32-1EBF-490A-B3A5-C986EFE793C0}" presName="aSpace" presStyleCnt="0"/>
      <dgm:spPr/>
    </dgm:pt>
    <dgm:pt modelId="{6AB317D4-E478-4925-8491-59A0C6C82EB7}" type="pres">
      <dgm:prSet presAssocID="{7AF6D177-8964-42B8-A726-827B3C9D670D}" presName="compNode" presStyleCnt="0"/>
      <dgm:spPr/>
    </dgm:pt>
    <dgm:pt modelId="{39E3D5AF-6C44-49E1-8DBD-D35E139590B9}" type="pres">
      <dgm:prSet presAssocID="{7AF6D177-8964-42B8-A726-827B3C9D670D}" presName="aNode" presStyleLbl="bgShp" presStyleIdx="1" presStyleCnt="3"/>
      <dgm:spPr/>
      <dgm:t>
        <a:bodyPr/>
        <a:lstStyle/>
        <a:p>
          <a:endParaRPr lang="es-VE"/>
        </a:p>
      </dgm:t>
    </dgm:pt>
    <dgm:pt modelId="{2EC5EA41-80D3-46BE-A54C-ECBCF29F2DA5}" type="pres">
      <dgm:prSet presAssocID="{7AF6D177-8964-42B8-A726-827B3C9D670D}" presName="textNode" presStyleLbl="bgShp" presStyleIdx="1" presStyleCnt="3"/>
      <dgm:spPr/>
      <dgm:t>
        <a:bodyPr/>
        <a:lstStyle/>
        <a:p>
          <a:endParaRPr lang="es-VE"/>
        </a:p>
      </dgm:t>
    </dgm:pt>
    <dgm:pt modelId="{0D772D74-CA9D-43F9-95DF-CFAC7F5E2849}" type="pres">
      <dgm:prSet presAssocID="{7AF6D177-8964-42B8-A726-827B3C9D670D}" presName="compChildNode" presStyleCnt="0"/>
      <dgm:spPr/>
    </dgm:pt>
    <dgm:pt modelId="{BC192C65-711F-49FA-8C9E-D36C5745A8CD}" type="pres">
      <dgm:prSet presAssocID="{7AF6D177-8964-42B8-A726-827B3C9D670D}" presName="theInnerList" presStyleCnt="0"/>
      <dgm:spPr/>
    </dgm:pt>
    <dgm:pt modelId="{CA628BB4-DE9B-4D43-A15B-1653B016B4A0}" type="pres">
      <dgm:prSet presAssocID="{5AE27D61-3A5B-49A7-84E0-383C9652EAEC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C8C3B7C6-1D36-4E01-BD76-E5EFF2FBABBC}" type="pres">
      <dgm:prSet presAssocID="{5AE27D61-3A5B-49A7-84E0-383C9652EAEC}" presName="aSpace2" presStyleCnt="0"/>
      <dgm:spPr/>
    </dgm:pt>
    <dgm:pt modelId="{93BFCCC4-0787-4A97-AA54-5337704BC61C}" type="pres">
      <dgm:prSet presAssocID="{2FCF4D13-63FC-43E8-BB36-B5C8592F9C6E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962061FE-6691-4FAF-800E-F9065EDB0880}" type="pres">
      <dgm:prSet presAssocID="{7AF6D177-8964-42B8-A726-827B3C9D670D}" presName="aSpace" presStyleCnt="0"/>
      <dgm:spPr/>
    </dgm:pt>
    <dgm:pt modelId="{87DC7A89-4993-4AE1-AE48-435CEB3E5594}" type="pres">
      <dgm:prSet presAssocID="{84AD7E5D-645F-4428-ABE5-56C72ADA4C59}" presName="compNode" presStyleCnt="0"/>
      <dgm:spPr/>
    </dgm:pt>
    <dgm:pt modelId="{CD9B61C8-A44A-4CE3-894E-0AFAAB9AEC38}" type="pres">
      <dgm:prSet presAssocID="{84AD7E5D-645F-4428-ABE5-56C72ADA4C59}" presName="aNode" presStyleLbl="bgShp" presStyleIdx="2" presStyleCnt="3"/>
      <dgm:spPr/>
      <dgm:t>
        <a:bodyPr/>
        <a:lstStyle/>
        <a:p>
          <a:endParaRPr lang="es-VE"/>
        </a:p>
      </dgm:t>
    </dgm:pt>
    <dgm:pt modelId="{739B4CE5-ED97-4EAB-A15A-8C13DA850BFF}" type="pres">
      <dgm:prSet presAssocID="{84AD7E5D-645F-4428-ABE5-56C72ADA4C59}" presName="textNode" presStyleLbl="bgShp" presStyleIdx="2" presStyleCnt="3"/>
      <dgm:spPr/>
      <dgm:t>
        <a:bodyPr/>
        <a:lstStyle/>
        <a:p>
          <a:endParaRPr lang="es-VE"/>
        </a:p>
      </dgm:t>
    </dgm:pt>
    <dgm:pt modelId="{56DF8E23-7143-4D66-A4E2-3EE295485485}" type="pres">
      <dgm:prSet presAssocID="{84AD7E5D-645F-4428-ABE5-56C72ADA4C59}" presName="compChildNode" presStyleCnt="0"/>
      <dgm:spPr/>
    </dgm:pt>
    <dgm:pt modelId="{FDEADE4C-6690-4622-B95E-B69E910B629D}" type="pres">
      <dgm:prSet presAssocID="{84AD7E5D-645F-4428-ABE5-56C72ADA4C59}" presName="theInnerList" presStyleCnt="0"/>
      <dgm:spPr/>
    </dgm:pt>
    <dgm:pt modelId="{1F188300-61E1-4A8E-A363-26D4EC954908}" type="pres">
      <dgm:prSet presAssocID="{C97F7CF8-144F-41A4-A2D2-BEF9D42812F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96468C67-2507-416D-9DFA-E28063B16E64}" type="pres">
      <dgm:prSet presAssocID="{C97F7CF8-144F-41A4-A2D2-BEF9D42812F6}" presName="aSpace2" presStyleCnt="0"/>
      <dgm:spPr/>
    </dgm:pt>
    <dgm:pt modelId="{FD6EE36C-E7D9-440E-8A1F-A25BA64B28C7}" type="pres">
      <dgm:prSet presAssocID="{577CFE34-0E88-4357-8FC9-7036D77382B5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D5E16E37-3FC8-481A-9533-0B154BF5A5A1}" type="presOf" srcId="{7AF6D177-8964-42B8-A726-827B3C9D670D}" destId="{39E3D5AF-6C44-49E1-8DBD-D35E139590B9}" srcOrd="0" destOrd="0" presId="urn:microsoft.com/office/officeart/2005/8/layout/lProcess2"/>
    <dgm:cxn modelId="{B7E56D3B-ADE5-4E18-B787-936E6C09E0BE}" srcId="{1C3BBA03-B2F1-4C68-A167-35B4BA634182}" destId="{66189C32-1EBF-490A-B3A5-C986EFE793C0}" srcOrd="0" destOrd="0" parTransId="{0AD9E328-492D-4EB9-A987-FD2E0B381C77}" sibTransId="{9F4C9561-BA20-41F2-95B3-C71EBFDBB9D5}"/>
    <dgm:cxn modelId="{8A7CBF69-9765-4D87-9C73-37A103DF8CEC}" type="presOf" srcId="{84AD7E5D-645F-4428-ABE5-56C72ADA4C59}" destId="{739B4CE5-ED97-4EAB-A15A-8C13DA850BFF}" srcOrd="1" destOrd="0" presId="urn:microsoft.com/office/officeart/2005/8/layout/lProcess2"/>
    <dgm:cxn modelId="{A8B74855-258C-4D65-A4B4-E4699402393C}" srcId="{7AF6D177-8964-42B8-A726-827B3C9D670D}" destId="{2FCF4D13-63FC-43E8-BB36-B5C8592F9C6E}" srcOrd="1" destOrd="0" parTransId="{7513E5A1-43F6-43F2-A9AA-0903F09A0DBA}" sibTransId="{8156B43A-9755-4642-B4BD-3726967DC258}"/>
    <dgm:cxn modelId="{3B1587B6-94F1-4D7A-AA53-1FA90484556E}" type="presOf" srcId="{66189C32-1EBF-490A-B3A5-C986EFE793C0}" destId="{405EDD17-337E-49F7-BCF3-ADD5F60698BE}" srcOrd="1" destOrd="0" presId="urn:microsoft.com/office/officeart/2005/8/layout/lProcess2"/>
    <dgm:cxn modelId="{B56EFBB3-06CE-488B-8E0B-88D972573332}" srcId="{66189C32-1EBF-490A-B3A5-C986EFE793C0}" destId="{7C9F5262-F83B-447A-9407-7E78BD90D4C0}" srcOrd="0" destOrd="0" parTransId="{56FAACA4-D952-45D6-8251-B1508AC005A3}" sibTransId="{8EBDE4FB-459A-4CBA-A96A-949E59FAEE87}"/>
    <dgm:cxn modelId="{4E64733E-B171-4AEF-B7F6-3384F0EDA934}" type="presOf" srcId="{C97F7CF8-144F-41A4-A2D2-BEF9D42812F6}" destId="{1F188300-61E1-4A8E-A363-26D4EC954908}" srcOrd="0" destOrd="0" presId="urn:microsoft.com/office/officeart/2005/8/layout/lProcess2"/>
    <dgm:cxn modelId="{A980E687-21B2-4D44-B9EA-608E22963D77}" srcId="{66189C32-1EBF-490A-B3A5-C986EFE793C0}" destId="{BE2FCEF7-B09A-4FAF-8ACD-BB18911B1B0D}" srcOrd="1" destOrd="0" parTransId="{1C645E0B-4651-46E3-AEFF-383B42EC8292}" sibTransId="{95EF6E8E-5865-4467-A79E-2DD089AA184B}"/>
    <dgm:cxn modelId="{52FB9ADF-DB6B-44BE-B0D6-E21CF32D7364}" srcId="{7AF6D177-8964-42B8-A726-827B3C9D670D}" destId="{5AE27D61-3A5B-49A7-84E0-383C9652EAEC}" srcOrd="0" destOrd="0" parTransId="{37F3A383-D20D-4FD7-BEF7-756F06D4E797}" sibTransId="{0B7D0D22-24BB-49D5-848C-F1083392C3EF}"/>
    <dgm:cxn modelId="{75B2F493-2E5A-404B-BC83-F5CBE8CD4A88}" type="presOf" srcId="{7AF6D177-8964-42B8-A726-827B3C9D670D}" destId="{2EC5EA41-80D3-46BE-A54C-ECBCF29F2DA5}" srcOrd="1" destOrd="0" presId="urn:microsoft.com/office/officeart/2005/8/layout/lProcess2"/>
    <dgm:cxn modelId="{A980346A-35F0-4A07-9FA8-4FDFF898D859}" type="presOf" srcId="{2FCF4D13-63FC-43E8-BB36-B5C8592F9C6E}" destId="{93BFCCC4-0787-4A97-AA54-5337704BC61C}" srcOrd="0" destOrd="0" presId="urn:microsoft.com/office/officeart/2005/8/layout/lProcess2"/>
    <dgm:cxn modelId="{D13971A3-389F-4347-9C7B-9416CC81B491}" type="presOf" srcId="{BE2FCEF7-B09A-4FAF-8ACD-BB18911B1B0D}" destId="{74D4A3A0-D923-41BD-BB04-C17DEE0581A2}" srcOrd="0" destOrd="0" presId="urn:microsoft.com/office/officeart/2005/8/layout/lProcess2"/>
    <dgm:cxn modelId="{8C873798-EE3A-4E8A-AAE7-22D0DC87C3B7}" type="presOf" srcId="{7C9F5262-F83B-447A-9407-7E78BD90D4C0}" destId="{BC34814D-44BE-486B-90FE-752092DF5533}" srcOrd="0" destOrd="0" presId="urn:microsoft.com/office/officeart/2005/8/layout/lProcess2"/>
    <dgm:cxn modelId="{89D107AD-CE82-4C27-84C6-D311EFF65744}" type="presOf" srcId="{1C3BBA03-B2F1-4C68-A167-35B4BA634182}" destId="{C9291F0D-DCEB-4114-B888-5E4A182BAD69}" srcOrd="0" destOrd="0" presId="urn:microsoft.com/office/officeart/2005/8/layout/lProcess2"/>
    <dgm:cxn modelId="{8881729F-5786-413E-B45A-B16DCCE5B3C0}" type="presOf" srcId="{66189C32-1EBF-490A-B3A5-C986EFE793C0}" destId="{38BD22F8-EF45-44CD-9D2C-54007F98C2B1}" srcOrd="0" destOrd="0" presId="urn:microsoft.com/office/officeart/2005/8/layout/lProcess2"/>
    <dgm:cxn modelId="{576D1027-1E7E-492B-B5B3-1AEDC9AF232E}" type="presOf" srcId="{577CFE34-0E88-4357-8FC9-7036D77382B5}" destId="{FD6EE36C-E7D9-440E-8A1F-A25BA64B28C7}" srcOrd="0" destOrd="0" presId="urn:microsoft.com/office/officeart/2005/8/layout/lProcess2"/>
    <dgm:cxn modelId="{DD6C337F-016B-46A6-9B35-352AFD5EFC84}" srcId="{1C3BBA03-B2F1-4C68-A167-35B4BA634182}" destId="{7AF6D177-8964-42B8-A726-827B3C9D670D}" srcOrd="1" destOrd="0" parTransId="{AE70F89E-00D6-485B-8AFC-EA17FD536020}" sibTransId="{6DCB6ACD-943D-4E7D-8D32-945BD27D255E}"/>
    <dgm:cxn modelId="{A56B7A7C-CAA8-4196-A5C0-9EB5AA8B03C2}" srcId="{1C3BBA03-B2F1-4C68-A167-35B4BA634182}" destId="{84AD7E5D-645F-4428-ABE5-56C72ADA4C59}" srcOrd="2" destOrd="0" parTransId="{DF54C2DF-AC4D-4F0C-A5E7-230ABDF3C975}" sibTransId="{3FEDEF8A-8972-4457-BB33-465F86C3796B}"/>
    <dgm:cxn modelId="{0985412A-EAE5-4C58-99B5-12F62C130505}" type="presOf" srcId="{5AE27D61-3A5B-49A7-84E0-383C9652EAEC}" destId="{CA628BB4-DE9B-4D43-A15B-1653B016B4A0}" srcOrd="0" destOrd="0" presId="urn:microsoft.com/office/officeart/2005/8/layout/lProcess2"/>
    <dgm:cxn modelId="{3BF308D6-0475-4340-BBDE-7EFE14CE1DCB}" type="presOf" srcId="{84AD7E5D-645F-4428-ABE5-56C72ADA4C59}" destId="{CD9B61C8-A44A-4CE3-894E-0AFAAB9AEC38}" srcOrd="0" destOrd="0" presId="urn:microsoft.com/office/officeart/2005/8/layout/lProcess2"/>
    <dgm:cxn modelId="{FA0B1743-38FF-43FD-A041-6CCE3AC1FA3D}" srcId="{84AD7E5D-645F-4428-ABE5-56C72ADA4C59}" destId="{577CFE34-0E88-4357-8FC9-7036D77382B5}" srcOrd="1" destOrd="0" parTransId="{0B6A305B-6141-42FB-AD5D-F1BD55D645DB}" sibTransId="{44A7212E-71B1-4A69-AE63-8F56D50CECF9}"/>
    <dgm:cxn modelId="{15B4D1C2-A50E-4014-BDDF-026FC73978CC}" srcId="{84AD7E5D-645F-4428-ABE5-56C72ADA4C59}" destId="{C97F7CF8-144F-41A4-A2D2-BEF9D42812F6}" srcOrd="0" destOrd="0" parTransId="{C12F8511-FF3F-487B-8476-DC06E38309EF}" sibTransId="{5D49760F-6644-4200-8E1A-1D12411BFA93}"/>
    <dgm:cxn modelId="{EB3912C0-0744-4BE3-B02B-FBCB9B37CF07}" type="presParOf" srcId="{C9291F0D-DCEB-4114-B888-5E4A182BAD69}" destId="{8B1DC07B-2E9F-4245-B2A0-66F810F89D00}" srcOrd="0" destOrd="0" presId="urn:microsoft.com/office/officeart/2005/8/layout/lProcess2"/>
    <dgm:cxn modelId="{F0425A46-45C6-4B48-9595-5050A6C111B6}" type="presParOf" srcId="{8B1DC07B-2E9F-4245-B2A0-66F810F89D00}" destId="{38BD22F8-EF45-44CD-9D2C-54007F98C2B1}" srcOrd="0" destOrd="0" presId="urn:microsoft.com/office/officeart/2005/8/layout/lProcess2"/>
    <dgm:cxn modelId="{A638E2A1-EE53-4FF1-8082-8D78BC848A84}" type="presParOf" srcId="{8B1DC07B-2E9F-4245-B2A0-66F810F89D00}" destId="{405EDD17-337E-49F7-BCF3-ADD5F60698BE}" srcOrd="1" destOrd="0" presId="urn:microsoft.com/office/officeart/2005/8/layout/lProcess2"/>
    <dgm:cxn modelId="{69A98668-23BE-400B-8FEC-3A425B16C5EC}" type="presParOf" srcId="{8B1DC07B-2E9F-4245-B2A0-66F810F89D00}" destId="{BB3EE8C3-2B53-4070-A5FF-1A599E9886D2}" srcOrd="2" destOrd="0" presId="urn:microsoft.com/office/officeart/2005/8/layout/lProcess2"/>
    <dgm:cxn modelId="{551C0A8D-1ABD-4CE9-9225-4CF6D081189A}" type="presParOf" srcId="{BB3EE8C3-2B53-4070-A5FF-1A599E9886D2}" destId="{26506766-EBA7-422F-BCAA-8B0FEE21570F}" srcOrd="0" destOrd="0" presId="urn:microsoft.com/office/officeart/2005/8/layout/lProcess2"/>
    <dgm:cxn modelId="{D0FB922C-F1E0-4729-A099-5B50425E8D84}" type="presParOf" srcId="{26506766-EBA7-422F-BCAA-8B0FEE21570F}" destId="{BC34814D-44BE-486B-90FE-752092DF5533}" srcOrd="0" destOrd="0" presId="urn:microsoft.com/office/officeart/2005/8/layout/lProcess2"/>
    <dgm:cxn modelId="{D54027E1-CDD8-4FDF-93BD-EC416127F67A}" type="presParOf" srcId="{26506766-EBA7-422F-BCAA-8B0FEE21570F}" destId="{DF914713-EE1B-4B0F-9C95-477823AB8947}" srcOrd="1" destOrd="0" presId="urn:microsoft.com/office/officeart/2005/8/layout/lProcess2"/>
    <dgm:cxn modelId="{2B34DAB5-22DC-40E0-800A-B89B42126827}" type="presParOf" srcId="{26506766-EBA7-422F-BCAA-8B0FEE21570F}" destId="{74D4A3A0-D923-41BD-BB04-C17DEE0581A2}" srcOrd="2" destOrd="0" presId="urn:microsoft.com/office/officeart/2005/8/layout/lProcess2"/>
    <dgm:cxn modelId="{F111F02A-9B65-4BD3-8DA8-20FAB7D0D105}" type="presParOf" srcId="{C9291F0D-DCEB-4114-B888-5E4A182BAD69}" destId="{652A99AF-0697-41A0-8C94-FAB7B3E1C61E}" srcOrd="1" destOrd="0" presId="urn:microsoft.com/office/officeart/2005/8/layout/lProcess2"/>
    <dgm:cxn modelId="{AB195F37-77F1-4300-A1D3-57FC86925908}" type="presParOf" srcId="{C9291F0D-DCEB-4114-B888-5E4A182BAD69}" destId="{6AB317D4-E478-4925-8491-59A0C6C82EB7}" srcOrd="2" destOrd="0" presId="urn:microsoft.com/office/officeart/2005/8/layout/lProcess2"/>
    <dgm:cxn modelId="{906B39D6-245B-4C0F-A1C1-AC84BDC00FAF}" type="presParOf" srcId="{6AB317D4-E478-4925-8491-59A0C6C82EB7}" destId="{39E3D5AF-6C44-49E1-8DBD-D35E139590B9}" srcOrd="0" destOrd="0" presId="urn:microsoft.com/office/officeart/2005/8/layout/lProcess2"/>
    <dgm:cxn modelId="{3267D4C5-8172-41A9-8C5A-7D371E2A3C6A}" type="presParOf" srcId="{6AB317D4-E478-4925-8491-59A0C6C82EB7}" destId="{2EC5EA41-80D3-46BE-A54C-ECBCF29F2DA5}" srcOrd="1" destOrd="0" presId="urn:microsoft.com/office/officeart/2005/8/layout/lProcess2"/>
    <dgm:cxn modelId="{39E31A38-BF74-4099-8FBB-0A3B6301E78D}" type="presParOf" srcId="{6AB317D4-E478-4925-8491-59A0C6C82EB7}" destId="{0D772D74-CA9D-43F9-95DF-CFAC7F5E2849}" srcOrd="2" destOrd="0" presId="urn:microsoft.com/office/officeart/2005/8/layout/lProcess2"/>
    <dgm:cxn modelId="{C7DFC86A-0836-4503-9177-0653E8469D5B}" type="presParOf" srcId="{0D772D74-CA9D-43F9-95DF-CFAC7F5E2849}" destId="{BC192C65-711F-49FA-8C9E-D36C5745A8CD}" srcOrd="0" destOrd="0" presId="urn:microsoft.com/office/officeart/2005/8/layout/lProcess2"/>
    <dgm:cxn modelId="{E2728FBC-AC64-456D-B47C-8C130DD9AE76}" type="presParOf" srcId="{BC192C65-711F-49FA-8C9E-D36C5745A8CD}" destId="{CA628BB4-DE9B-4D43-A15B-1653B016B4A0}" srcOrd="0" destOrd="0" presId="urn:microsoft.com/office/officeart/2005/8/layout/lProcess2"/>
    <dgm:cxn modelId="{6AB62796-51DD-4A74-9391-6C0637B596F8}" type="presParOf" srcId="{BC192C65-711F-49FA-8C9E-D36C5745A8CD}" destId="{C8C3B7C6-1D36-4E01-BD76-E5EFF2FBABBC}" srcOrd="1" destOrd="0" presId="urn:microsoft.com/office/officeart/2005/8/layout/lProcess2"/>
    <dgm:cxn modelId="{5415FD0A-0E27-48C8-90F0-7AFB055408DD}" type="presParOf" srcId="{BC192C65-711F-49FA-8C9E-D36C5745A8CD}" destId="{93BFCCC4-0787-4A97-AA54-5337704BC61C}" srcOrd="2" destOrd="0" presId="urn:microsoft.com/office/officeart/2005/8/layout/lProcess2"/>
    <dgm:cxn modelId="{C085B330-16DD-4DB8-8E9C-F5B565347324}" type="presParOf" srcId="{C9291F0D-DCEB-4114-B888-5E4A182BAD69}" destId="{962061FE-6691-4FAF-800E-F9065EDB0880}" srcOrd="3" destOrd="0" presId="urn:microsoft.com/office/officeart/2005/8/layout/lProcess2"/>
    <dgm:cxn modelId="{7AACC920-E4FC-4E11-9DC1-2DBE65A23280}" type="presParOf" srcId="{C9291F0D-DCEB-4114-B888-5E4A182BAD69}" destId="{87DC7A89-4993-4AE1-AE48-435CEB3E5594}" srcOrd="4" destOrd="0" presId="urn:microsoft.com/office/officeart/2005/8/layout/lProcess2"/>
    <dgm:cxn modelId="{72A40B5C-E9BB-4E6D-8A0E-F2029665DE63}" type="presParOf" srcId="{87DC7A89-4993-4AE1-AE48-435CEB3E5594}" destId="{CD9B61C8-A44A-4CE3-894E-0AFAAB9AEC38}" srcOrd="0" destOrd="0" presId="urn:microsoft.com/office/officeart/2005/8/layout/lProcess2"/>
    <dgm:cxn modelId="{321F4EF9-EDA3-4E80-B958-6DDE8A6985FC}" type="presParOf" srcId="{87DC7A89-4993-4AE1-AE48-435CEB3E5594}" destId="{739B4CE5-ED97-4EAB-A15A-8C13DA850BFF}" srcOrd="1" destOrd="0" presId="urn:microsoft.com/office/officeart/2005/8/layout/lProcess2"/>
    <dgm:cxn modelId="{5B90FF22-063E-459D-9F17-CF243EE189C1}" type="presParOf" srcId="{87DC7A89-4993-4AE1-AE48-435CEB3E5594}" destId="{56DF8E23-7143-4D66-A4E2-3EE295485485}" srcOrd="2" destOrd="0" presId="urn:microsoft.com/office/officeart/2005/8/layout/lProcess2"/>
    <dgm:cxn modelId="{F8C8CD5F-BA86-496F-BC64-DBB0615FDA45}" type="presParOf" srcId="{56DF8E23-7143-4D66-A4E2-3EE295485485}" destId="{FDEADE4C-6690-4622-B95E-B69E910B629D}" srcOrd="0" destOrd="0" presId="urn:microsoft.com/office/officeart/2005/8/layout/lProcess2"/>
    <dgm:cxn modelId="{C1B0F3FA-FF58-4138-9517-80DE34859F5D}" type="presParOf" srcId="{FDEADE4C-6690-4622-B95E-B69E910B629D}" destId="{1F188300-61E1-4A8E-A363-26D4EC954908}" srcOrd="0" destOrd="0" presId="urn:microsoft.com/office/officeart/2005/8/layout/lProcess2"/>
    <dgm:cxn modelId="{4A037FA3-2904-46CB-9FF9-7F1174A7CE92}" type="presParOf" srcId="{FDEADE4C-6690-4622-B95E-B69E910B629D}" destId="{96468C67-2507-416D-9DFA-E28063B16E64}" srcOrd="1" destOrd="0" presId="urn:microsoft.com/office/officeart/2005/8/layout/lProcess2"/>
    <dgm:cxn modelId="{63282847-E8BE-4EAB-974D-AB237B715CDB}" type="presParOf" srcId="{FDEADE4C-6690-4622-B95E-B69E910B629D}" destId="{FD6EE36C-E7D9-440E-8A1F-A25BA64B28C7}" srcOrd="2" destOrd="0" presId="urn:microsoft.com/office/officeart/2005/8/layout/lProcess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E9BCF1-A8BA-46E0-8FBE-5B4E1371108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F9D8DACA-203D-4CD3-AF7C-DDB9DE87F760}">
      <dgm:prSet phldrT="[Texto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s-VE" dirty="0" smtClean="0"/>
            <a:t>De partes externas hacia la entidad</a:t>
          </a:r>
          <a:endParaRPr lang="es-VE" dirty="0"/>
        </a:p>
      </dgm:t>
    </dgm:pt>
    <dgm:pt modelId="{E8214E09-0DAC-43B3-BB05-A6AA8D3ED382}" type="parTrans" cxnId="{BAB0CF2A-2AD8-4950-82BB-CB5AAA89F07F}">
      <dgm:prSet/>
      <dgm:spPr/>
      <dgm:t>
        <a:bodyPr/>
        <a:lstStyle/>
        <a:p>
          <a:endParaRPr lang="es-VE"/>
        </a:p>
      </dgm:t>
    </dgm:pt>
    <dgm:pt modelId="{EAB974C7-3B83-4D7A-BB7B-782F78A5086A}" type="sibTrans" cxnId="{BAB0CF2A-2AD8-4950-82BB-CB5AAA89F07F}">
      <dgm:prSet/>
      <dgm:spPr/>
      <dgm:t>
        <a:bodyPr/>
        <a:lstStyle/>
        <a:p>
          <a:endParaRPr lang="es-VE"/>
        </a:p>
      </dgm:t>
    </dgm:pt>
    <dgm:pt modelId="{5C6B1DBE-4871-4499-BC73-0139D4CBB1DA}">
      <dgm:prSet phldrT="[Texto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 vert="horz"/>
        <a:lstStyle/>
        <a:p>
          <a:endParaRPr lang="es-VE" dirty="0"/>
        </a:p>
      </dgm:t>
    </dgm:pt>
    <dgm:pt modelId="{42A0A12F-02AE-403F-A49B-52845E1D84DB}" type="parTrans" cxnId="{AB73FFF1-974D-4BA0-A0B3-5687936EC688}">
      <dgm:prSet/>
      <dgm:spPr/>
      <dgm:t>
        <a:bodyPr/>
        <a:lstStyle/>
        <a:p>
          <a:endParaRPr lang="es-VE"/>
        </a:p>
      </dgm:t>
    </dgm:pt>
    <dgm:pt modelId="{B1682281-3358-4ED0-9D3E-0DBBA28274D7}" type="sibTrans" cxnId="{AB73FFF1-974D-4BA0-A0B3-5687936EC688}">
      <dgm:prSet/>
      <dgm:spPr/>
      <dgm:t>
        <a:bodyPr/>
        <a:lstStyle/>
        <a:p>
          <a:endParaRPr lang="es-VE"/>
        </a:p>
      </dgm:t>
    </dgm:pt>
    <dgm:pt modelId="{55AA05F7-5152-414C-8C50-F1C2026C02CD}">
      <dgm:prSet phldrT="[Tex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VE" dirty="0" smtClean="0"/>
            <a:t>De la entidad hacia partes externas</a:t>
          </a:r>
          <a:endParaRPr lang="es-VE" dirty="0"/>
        </a:p>
      </dgm:t>
    </dgm:pt>
    <dgm:pt modelId="{6A23E5F3-0D92-4236-84CC-2B902D5A8E5A}" type="parTrans" cxnId="{5D75194B-38F0-4D25-B233-F55919D151AF}">
      <dgm:prSet/>
      <dgm:spPr/>
      <dgm:t>
        <a:bodyPr/>
        <a:lstStyle/>
        <a:p>
          <a:endParaRPr lang="es-VE"/>
        </a:p>
      </dgm:t>
    </dgm:pt>
    <dgm:pt modelId="{73ABF69F-99AC-4286-9E63-757400D3595A}" type="sibTrans" cxnId="{5D75194B-38F0-4D25-B233-F55919D151AF}">
      <dgm:prSet/>
      <dgm:spPr/>
      <dgm:t>
        <a:bodyPr/>
        <a:lstStyle/>
        <a:p>
          <a:endParaRPr lang="es-VE"/>
        </a:p>
      </dgm:t>
    </dgm:pt>
    <dgm:pt modelId="{DB134260-5739-4A80-892D-F757037DB4E4}">
      <dgm:prSet phldrT="[Texto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es-VE" dirty="0"/>
        </a:p>
      </dgm:t>
    </dgm:pt>
    <dgm:pt modelId="{F67675DE-A100-4D49-B5C6-69A625E4594F}" type="parTrans" cxnId="{BAD8B832-0A2E-4B96-9A3D-8BAA8A64362A}">
      <dgm:prSet/>
      <dgm:spPr/>
      <dgm:t>
        <a:bodyPr/>
        <a:lstStyle/>
        <a:p>
          <a:endParaRPr lang="es-VE"/>
        </a:p>
      </dgm:t>
    </dgm:pt>
    <dgm:pt modelId="{D895B5B2-C2CA-4196-9F4D-9686EAF110C3}" type="sibTrans" cxnId="{BAD8B832-0A2E-4B96-9A3D-8BAA8A64362A}">
      <dgm:prSet/>
      <dgm:spPr/>
      <dgm:t>
        <a:bodyPr/>
        <a:lstStyle/>
        <a:p>
          <a:endParaRPr lang="es-VE"/>
        </a:p>
      </dgm:t>
    </dgm:pt>
    <dgm:pt modelId="{2D2735EE-2015-4A0E-B8D6-F9D0BD63F8C5}">
      <dgm:prSet phldrT="[Texto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 vert="horz"/>
        <a:lstStyle/>
        <a:p>
          <a:endParaRPr lang="es-VE" dirty="0"/>
        </a:p>
      </dgm:t>
    </dgm:pt>
    <dgm:pt modelId="{A1725622-EB13-41A5-A105-2D32B5993C23}" type="parTrans" cxnId="{41B2F5FA-67F7-4A5A-9BAA-E9A86F74B7D1}">
      <dgm:prSet/>
      <dgm:spPr/>
      <dgm:t>
        <a:bodyPr/>
        <a:lstStyle/>
        <a:p>
          <a:endParaRPr lang="es-VE"/>
        </a:p>
      </dgm:t>
    </dgm:pt>
    <dgm:pt modelId="{5D3FE573-06A1-4E0E-A4BD-C417A9CC1641}" type="sibTrans" cxnId="{41B2F5FA-67F7-4A5A-9BAA-E9A86F74B7D1}">
      <dgm:prSet/>
      <dgm:spPr/>
      <dgm:t>
        <a:bodyPr/>
        <a:lstStyle/>
        <a:p>
          <a:endParaRPr lang="es-VE"/>
        </a:p>
      </dgm:t>
    </dgm:pt>
    <dgm:pt modelId="{F550C9BD-6FA3-4414-A57F-4F48FE6D2E59}" type="pres">
      <dgm:prSet presAssocID="{16E9BCF1-A8BA-46E0-8FBE-5B4E1371108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VE"/>
        </a:p>
      </dgm:t>
    </dgm:pt>
    <dgm:pt modelId="{B2BE1CDB-506B-463F-9CB3-1F708120EDDF}" type="pres">
      <dgm:prSet presAssocID="{F9D8DACA-203D-4CD3-AF7C-DDB9DE87F760}" presName="linNode" presStyleCnt="0"/>
      <dgm:spPr/>
    </dgm:pt>
    <dgm:pt modelId="{449AB5D5-AFAD-425B-8A5C-E13736DA1700}" type="pres">
      <dgm:prSet presAssocID="{F9D8DACA-203D-4CD3-AF7C-DDB9DE87F76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5F3D4339-0BA8-49DD-9A75-7E15EB650792}" type="pres">
      <dgm:prSet presAssocID="{F9D8DACA-203D-4CD3-AF7C-DDB9DE87F760}" presName="childShp" presStyleLbl="bgAccFollowNode1" presStyleIdx="0" presStyleCnt="2" custAng="10800000" custLinFactNeighborX="164" custLinFactNeighborY="-167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C7C292D7-FC1B-49CF-90D5-3B8C9F39E7CA}" type="pres">
      <dgm:prSet presAssocID="{EAB974C7-3B83-4D7A-BB7B-782F78A5086A}" presName="spacing" presStyleCnt="0"/>
      <dgm:spPr/>
    </dgm:pt>
    <dgm:pt modelId="{692C223C-793C-4B68-A3C2-58999B9EDF6E}" type="pres">
      <dgm:prSet presAssocID="{55AA05F7-5152-414C-8C50-F1C2026C02CD}" presName="linNode" presStyleCnt="0"/>
      <dgm:spPr/>
    </dgm:pt>
    <dgm:pt modelId="{E726B6BE-0EF7-4B89-9049-0E6B8364FEF2}" type="pres">
      <dgm:prSet presAssocID="{55AA05F7-5152-414C-8C50-F1C2026C02C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EB1BB870-4403-45F6-B15B-409AA32C3BC8}" type="pres">
      <dgm:prSet presAssocID="{55AA05F7-5152-414C-8C50-F1C2026C02CD}" presName="childShp" presStyleLbl="bgAccFollowNode1" presStyleIdx="1" presStyleCnt="2" custLinFactNeighborX="-2303" custLinFactNeighborY="-218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BAB0CF2A-2AD8-4950-82BB-CB5AAA89F07F}" srcId="{16E9BCF1-A8BA-46E0-8FBE-5B4E13711086}" destId="{F9D8DACA-203D-4CD3-AF7C-DDB9DE87F760}" srcOrd="0" destOrd="0" parTransId="{E8214E09-0DAC-43B3-BB05-A6AA8D3ED382}" sibTransId="{EAB974C7-3B83-4D7A-BB7B-782F78A5086A}"/>
    <dgm:cxn modelId="{BAD8B832-0A2E-4B96-9A3D-8BAA8A64362A}" srcId="{55AA05F7-5152-414C-8C50-F1C2026C02CD}" destId="{DB134260-5739-4A80-892D-F757037DB4E4}" srcOrd="0" destOrd="0" parTransId="{F67675DE-A100-4D49-B5C6-69A625E4594F}" sibTransId="{D895B5B2-C2CA-4196-9F4D-9686EAF110C3}"/>
    <dgm:cxn modelId="{F555E0D2-AD02-46B1-8DE9-251FCFC6E58B}" type="presOf" srcId="{2D2735EE-2015-4A0E-B8D6-F9D0BD63F8C5}" destId="{5F3D4339-0BA8-49DD-9A75-7E15EB650792}" srcOrd="0" destOrd="0" presId="urn:microsoft.com/office/officeart/2005/8/layout/vList6"/>
    <dgm:cxn modelId="{6A9601A2-8560-425D-AA99-5996ACCFB3D7}" type="presOf" srcId="{F9D8DACA-203D-4CD3-AF7C-DDB9DE87F760}" destId="{449AB5D5-AFAD-425B-8A5C-E13736DA1700}" srcOrd="0" destOrd="0" presId="urn:microsoft.com/office/officeart/2005/8/layout/vList6"/>
    <dgm:cxn modelId="{B90BC479-B028-4102-AFF0-7E2C7C453540}" type="presOf" srcId="{16E9BCF1-A8BA-46E0-8FBE-5B4E13711086}" destId="{F550C9BD-6FA3-4414-A57F-4F48FE6D2E59}" srcOrd="0" destOrd="0" presId="urn:microsoft.com/office/officeart/2005/8/layout/vList6"/>
    <dgm:cxn modelId="{E6D47E5B-B36B-4973-A7A1-BF3DD0DD3137}" type="presOf" srcId="{DB134260-5739-4A80-892D-F757037DB4E4}" destId="{EB1BB870-4403-45F6-B15B-409AA32C3BC8}" srcOrd="0" destOrd="0" presId="urn:microsoft.com/office/officeart/2005/8/layout/vList6"/>
    <dgm:cxn modelId="{AB73FFF1-974D-4BA0-A0B3-5687936EC688}" srcId="{F9D8DACA-203D-4CD3-AF7C-DDB9DE87F760}" destId="{5C6B1DBE-4871-4499-BC73-0139D4CBB1DA}" srcOrd="1" destOrd="0" parTransId="{42A0A12F-02AE-403F-A49B-52845E1D84DB}" sibTransId="{B1682281-3358-4ED0-9D3E-0DBBA28274D7}"/>
    <dgm:cxn modelId="{5D75194B-38F0-4D25-B233-F55919D151AF}" srcId="{16E9BCF1-A8BA-46E0-8FBE-5B4E13711086}" destId="{55AA05F7-5152-414C-8C50-F1C2026C02CD}" srcOrd="1" destOrd="0" parTransId="{6A23E5F3-0D92-4236-84CC-2B902D5A8E5A}" sibTransId="{73ABF69F-99AC-4286-9E63-757400D3595A}"/>
    <dgm:cxn modelId="{49CDBD05-61B6-46EA-95F5-1F88C326D76D}" type="presOf" srcId="{5C6B1DBE-4871-4499-BC73-0139D4CBB1DA}" destId="{5F3D4339-0BA8-49DD-9A75-7E15EB650792}" srcOrd="0" destOrd="1" presId="urn:microsoft.com/office/officeart/2005/8/layout/vList6"/>
    <dgm:cxn modelId="{41B2F5FA-67F7-4A5A-9BAA-E9A86F74B7D1}" srcId="{F9D8DACA-203D-4CD3-AF7C-DDB9DE87F760}" destId="{2D2735EE-2015-4A0E-B8D6-F9D0BD63F8C5}" srcOrd="0" destOrd="0" parTransId="{A1725622-EB13-41A5-A105-2D32B5993C23}" sibTransId="{5D3FE573-06A1-4E0E-A4BD-C417A9CC1641}"/>
    <dgm:cxn modelId="{E1DB87F1-E944-4174-AF79-0409D182EB9E}" type="presOf" srcId="{55AA05F7-5152-414C-8C50-F1C2026C02CD}" destId="{E726B6BE-0EF7-4B89-9049-0E6B8364FEF2}" srcOrd="0" destOrd="0" presId="urn:microsoft.com/office/officeart/2005/8/layout/vList6"/>
    <dgm:cxn modelId="{206A7072-4E24-4AA1-BEE8-62FE9C227BB7}" type="presParOf" srcId="{F550C9BD-6FA3-4414-A57F-4F48FE6D2E59}" destId="{B2BE1CDB-506B-463F-9CB3-1F708120EDDF}" srcOrd="0" destOrd="0" presId="urn:microsoft.com/office/officeart/2005/8/layout/vList6"/>
    <dgm:cxn modelId="{B08D0D81-0E2F-4A62-8A6A-73A901F6848E}" type="presParOf" srcId="{B2BE1CDB-506B-463F-9CB3-1F708120EDDF}" destId="{449AB5D5-AFAD-425B-8A5C-E13736DA1700}" srcOrd="0" destOrd="0" presId="urn:microsoft.com/office/officeart/2005/8/layout/vList6"/>
    <dgm:cxn modelId="{FA305642-3F4F-4048-9BF0-4DC8616355AF}" type="presParOf" srcId="{B2BE1CDB-506B-463F-9CB3-1F708120EDDF}" destId="{5F3D4339-0BA8-49DD-9A75-7E15EB650792}" srcOrd="1" destOrd="0" presId="urn:microsoft.com/office/officeart/2005/8/layout/vList6"/>
    <dgm:cxn modelId="{C2653A97-212E-40B9-BF59-686025D40EDF}" type="presParOf" srcId="{F550C9BD-6FA3-4414-A57F-4F48FE6D2E59}" destId="{C7C292D7-FC1B-49CF-90D5-3B8C9F39E7CA}" srcOrd="1" destOrd="0" presId="urn:microsoft.com/office/officeart/2005/8/layout/vList6"/>
    <dgm:cxn modelId="{A7E75248-CAF1-4907-B314-66D124432586}" type="presParOf" srcId="{F550C9BD-6FA3-4414-A57F-4F48FE6D2E59}" destId="{692C223C-793C-4B68-A3C2-58999B9EDF6E}" srcOrd="2" destOrd="0" presId="urn:microsoft.com/office/officeart/2005/8/layout/vList6"/>
    <dgm:cxn modelId="{8A7F6ED9-AD1E-4E1E-999B-1E51B90CF97A}" type="presParOf" srcId="{692C223C-793C-4B68-A3C2-58999B9EDF6E}" destId="{E726B6BE-0EF7-4B89-9049-0E6B8364FEF2}" srcOrd="0" destOrd="0" presId="urn:microsoft.com/office/officeart/2005/8/layout/vList6"/>
    <dgm:cxn modelId="{9FFCCE8B-2637-4A3D-A873-780341A1D72D}" type="presParOf" srcId="{692C223C-793C-4B68-A3C2-58999B9EDF6E}" destId="{EB1BB870-4403-45F6-B15B-409AA32C3BC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5BAA8F-C3E5-4B0D-9BA9-D5814F1537FB}">
      <dsp:nvSpPr>
        <dsp:cNvPr id="0" name=""/>
        <dsp:cNvSpPr/>
      </dsp:nvSpPr>
      <dsp:spPr>
        <a:xfrm>
          <a:off x="830" y="2288"/>
          <a:ext cx="7237338" cy="1528773"/>
        </a:xfrm>
        <a:prstGeom prst="roundRect">
          <a:avLst>
            <a:gd name="adj" fmla="val 10000"/>
          </a:avLst>
        </a:prstGeom>
        <a:solidFill>
          <a:srgbClr val="92D05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600" b="0" kern="1200" dirty="0" smtClean="0"/>
            <a:t>SISTEMAS DE INFORMACIÓN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600" b="0" kern="1200" dirty="0" smtClean="0"/>
            <a:t>(recursos básicos) </a:t>
          </a:r>
          <a:endParaRPr lang="es-VE" sz="3600" b="0" kern="1200" dirty="0"/>
        </a:p>
      </dsp:txBody>
      <dsp:txXfrm>
        <a:off x="830" y="2288"/>
        <a:ext cx="7237338" cy="1528773"/>
      </dsp:txXfrm>
    </dsp:sp>
    <dsp:sp modelId="{FCF1321D-AB1F-4AFD-A22A-2033768FFF1A}">
      <dsp:nvSpPr>
        <dsp:cNvPr id="0" name=""/>
        <dsp:cNvSpPr/>
      </dsp:nvSpPr>
      <dsp:spPr>
        <a:xfrm>
          <a:off x="830" y="1658932"/>
          <a:ext cx="4727653" cy="1528773"/>
        </a:xfrm>
        <a:prstGeom prst="roundRect">
          <a:avLst>
            <a:gd name="adj" fmla="val 10000"/>
          </a:avLst>
        </a:prstGeom>
        <a:solidFill>
          <a:srgbClr val="7030A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700" b="1" kern="1200" dirty="0" smtClean="0"/>
            <a:t>PERSONAS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700" b="1" kern="1200" dirty="0" smtClean="0"/>
            <a:t>(usuarios finales y especialistas en SI) </a:t>
          </a:r>
          <a:endParaRPr lang="es-VE" sz="2700" b="1" kern="1200" dirty="0"/>
        </a:p>
      </dsp:txBody>
      <dsp:txXfrm>
        <a:off x="830" y="1658932"/>
        <a:ext cx="4727653" cy="1528773"/>
      </dsp:txXfrm>
    </dsp:sp>
    <dsp:sp modelId="{B20E84B5-5B7D-420F-A70C-FB5AFC94ECF1}">
      <dsp:nvSpPr>
        <dsp:cNvPr id="0" name=""/>
        <dsp:cNvSpPr/>
      </dsp:nvSpPr>
      <dsp:spPr>
        <a:xfrm>
          <a:off x="830" y="3315575"/>
          <a:ext cx="2315207" cy="1528773"/>
        </a:xfrm>
        <a:prstGeom prst="roundRect">
          <a:avLst>
            <a:gd name="adj" fmla="val 10000"/>
          </a:avLst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000" b="1" kern="1200" dirty="0" smtClean="0"/>
            <a:t>SOFTWARE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000" b="1" kern="1200" dirty="0" smtClean="0"/>
            <a:t>(programas y procedimientos)</a:t>
          </a:r>
          <a:endParaRPr lang="es-VE" sz="2000" b="1" kern="1200" dirty="0"/>
        </a:p>
      </dsp:txBody>
      <dsp:txXfrm>
        <a:off x="830" y="3315575"/>
        <a:ext cx="2315207" cy="1528773"/>
      </dsp:txXfrm>
    </dsp:sp>
    <dsp:sp modelId="{7C1442C9-BA13-4AF0-9F17-70521882252C}">
      <dsp:nvSpPr>
        <dsp:cNvPr id="0" name=""/>
        <dsp:cNvSpPr/>
      </dsp:nvSpPr>
      <dsp:spPr>
        <a:xfrm>
          <a:off x="2413276" y="3315575"/>
          <a:ext cx="2315207" cy="1528773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000" b="1" kern="1200" dirty="0" smtClean="0"/>
            <a:t>DATOS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000" b="1" kern="1200" dirty="0" smtClean="0"/>
            <a:t>(bases de datos y de conocimientos)</a:t>
          </a:r>
          <a:endParaRPr lang="es-VE" sz="2000" b="1" kern="1200" dirty="0"/>
        </a:p>
      </dsp:txBody>
      <dsp:txXfrm>
        <a:off x="2413276" y="3315575"/>
        <a:ext cx="2315207" cy="1528773"/>
      </dsp:txXfrm>
    </dsp:sp>
    <dsp:sp modelId="{AA2C9034-1E27-449A-BEBF-4D0BC5D590A3}">
      <dsp:nvSpPr>
        <dsp:cNvPr id="0" name=""/>
        <dsp:cNvSpPr/>
      </dsp:nvSpPr>
      <dsp:spPr>
        <a:xfrm>
          <a:off x="4922961" y="1658932"/>
          <a:ext cx="2315207" cy="1528773"/>
        </a:xfrm>
        <a:prstGeom prst="roundRect">
          <a:avLst>
            <a:gd name="adj" fmla="val 10000"/>
          </a:avLst>
        </a:prstGeom>
        <a:solidFill>
          <a:srgbClr val="FF660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700" b="1" kern="1200" dirty="0" smtClean="0"/>
            <a:t>HARDWARE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700" b="1" kern="1200" dirty="0" smtClean="0"/>
            <a:t>(máquinas y medios)</a:t>
          </a:r>
          <a:endParaRPr lang="es-VE" sz="2700" b="1" kern="1200" dirty="0"/>
        </a:p>
      </dsp:txBody>
      <dsp:txXfrm>
        <a:off x="4922961" y="1658932"/>
        <a:ext cx="2315207" cy="1528773"/>
      </dsp:txXfrm>
    </dsp:sp>
    <dsp:sp modelId="{D4843338-C8E3-4E4C-BC32-5F059D052C8E}">
      <dsp:nvSpPr>
        <dsp:cNvPr id="0" name=""/>
        <dsp:cNvSpPr/>
      </dsp:nvSpPr>
      <dsp:spPr>
        <a:xfrm>
          <a:off x="4922961" y="3315575"/>
          <a:ext cx="2315207" cy="1528773"/>
        </a:xfrm>
        <a:prstGeom prst="roundRect">
          <a:avLst>
            <a:gd name="adj" fmla="val 10000"/>
          </a:avLst>
        </a:prstGeom>
        <a:solidFill>
          <a:srgbClr val="FF00FF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000" b="1" kern="1200" dirty="0" smtClean="0"/>
            <a:t>REDES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000" b="1" kern="1200" dirty="0" smtClean="0"/>
            <a:t>(internet, intranets y </a:t>
          </a:r>
          <a:r>
            <a:rPr lang="es-VE" sz="2000" b="1" kern="1200" dirty="0" err="1" smtClean="0"/>
            <a:t>extranets</a:t>
          </a:r>
          <a:r>
            <a:rPr lang="es-VE" sz="2000" b="1" kern="1200" dirty="0" smtClean="0"/>
            <a:t>)</a:t>
          </a:r>
          <a:endParaRPr lang="es-VE" sz="2000" b="1" kern="1200" dirty="0"/>
        </a:p>
      </dsp:txBody>
      <dsp:txXfrm>
        <a:off x="4922961" y="3315575"/>
        <a:ext cx="2315207" cy="15287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3A46E9-1D7B-4323-9CE9-FBDC705698D7}">
      <dsp:nvSpPr>
        <dsp:cNvPr id="0" name=""/>
        <dsp:cNvSpPr/>
      </dsp:nvSpPr>
      <dsp:spPr>
        <a:xfrm>
          <a:off x="3372181" y="597567"/>
          <a:ext cx="4604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0436" y="45720"/>
              </a:lnTo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500" kern="1200"/>
        </a:p>
      </dsp:txBody>
      <dsp:txXfrm>
        <a:off x="3590124" y="640832"/>
        <a:ext cx="24551" cy="4910"/>
      </dsp:txXfrm>
    </dsp:sp>
    <dsp:sp modelId="{376C93A3-C7D0-4475-9BF8-04FC7A489968}">
      <dsp:nvSpPr>
        <dsp:cNvPr id="0" name=""/>
        <dsp:cNvSpPr/>
      </dsp:nvSpPr>
      <dsp:spPr>
        <a:xfrm>
          <a:off x="1239042" y="2805"/>
          <a:ext cx="2134939" cy="1280963"/>
        </a:xfrm>
        <a:prstGeom prst="rect">
          <a:avLst/>
        </a:prstGeom>
        <a:solidFill>
          <a:srgbClr val="CC0099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b="1" kern="1200" dirty="0" smtClean="0"/>
            <a:t>Entrada de lo datos</a:t>
          </a:r>
          <a:endParaRPr lang="es-VE" sz="1800" b="1" kern="1200" dirty="0"/>
        </a:p>
      </dsp:txBody>
      <dsp:txXfrm>
        <a:off x="1239042" y="2805"/>
        <a:ext cx="2134939" cy="1280963"/>
      </dsp:txXfrm>
    </dsp:sp>
    <dsp:sp modelId="{FAAA4D2A-B925-499E-BDF5-0C7EC46E48C4}">
      <dsp:nvSpPr>
        <dsp:cNvPr id="0" name=""/>
        <dsp:cNvSpPr/>
      </dsp:nvSpPr>
      <dsp:spPr>
        <a:xfrm>
          <a:off x="2306512" y="1281969"/>
          <a:ext cx="2625975" cy="460436"/>
        </a:xfrm>
        <a:custGeom>
          <a:avLst/>
          <a:gdLst/>
          <a:ahLst/>
          <a:cxnLst/>
          <a:rect l="0" t="0" r="0" b="0"/>
          <a:pathLst>
            <a:path>
              <a:moveTo>
                <a:pt x="2625975" y="0"/>
              </a:moveTo>
              <a:lnTo>
                <a:pt x="2625975" y="247318"/>
              </a:lnTo>
              <a:lnTo>
                <a:pt x="0" y="247318"/>
              </a:lnTo>
              <a:lnTo>
                <a:pt x="0" y="460436"/>
              </a:lnTo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500" kern="1200"/>
        </a:p>
      </dsp:txBody>
      <dsp:txXfrm>
        <a:off x="3552712" y="1509732"/>
        <a:ext cx="133574" cy="4910"/>
      </dsp:txXfrm>
    </dsp:sp>
    <dsp:sp modelId="{73564AD8-6943-471B-AE3C-94A934E842DA}">
      <dsp:nvSpPr>
        <dsp:cNvPr id="0" name=""/>
        <dsp:cNvSpPr/>
      </dsp:nvSpPr>
      <dsp:spPr>
        <a:xfrm>
          <a:off x="3865018" y="2805"/>
          <a:ext cx="2134939" cy="1280963"/>
        </a:xfrm>
        <a:prstGeom prst="rect">
          <a:avLst/>
        </a:prstGeom>
        <a:solidFill>
          <a:schemeClr val="accent6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b="1" kern="1200" dirty="0" smtClean="0"/>
            <a:t>Procesamiento de los datos en información </a:t>
          </a:r>
          <a:endParaRPr lang="es-VE" sz="1800" b="1" kern="1200" dirty="0"/>
        </a:p>
      </dsp:txBody>
      <dsp:txXfrm>
        <a:off x="3865018" y="2805"/>
        <a:ext cx="2134939" cy="1280963"/>
      </dsp:txXfrm>
    </dsp:sp>
    <dsp:sp modelId="{451F6E7E-2D17-4563-9994-2661BC8E9492}">
      <dsp:nvSpPr>
        <dsp:cNvPr id="0" name=""/>
        <dsp:cNvSpPr/>
      </dsp:nvSpPr>
      <dsp:spPr>
        <a:xfrm>
          <a:off x="3372181" y="2377599"/>
          <a:ext cx="4604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0436" y="45720"/>
              </a:lnTo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500" kern="1200"/>
        </a:p>
      </dsp:txBody>
      <dsp:txXfrm>
        <a:off x="3590124" y="2420863"/>
        <a:ext cx="24551" cy="4910"/>
      </dsp:txXfrm>
    </dsp:sp>
    <dsp:sp modelId="{6B41A94D-F4D7-4D51-AE47-6650FDE4F0EC}">
      <dsp:nvSpPr>
        <dsp:cNvPr id="0" name=""/>
        <dsp:cNvSpPr/>
      </dsp:nvSpPr>
      <dsp:spPr>
        <a:xfrm>
          <a:off x="1239042" y="1774805"/>
          <a:ext cx="2134939" cy="1297026"/>
        </a:xfrm>
        <a:prstGeom prst="rect">
          <a:avLst/>
        </a:prstGeom>
        <a:solidFill>
          <a:srgbClr val="7030A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b="1" kern="1200" dirty="0" smtClean="0"/>
            <a:t>Salida de los productos de información </a:t>
          </a:r>
          <a:endParaRPr lang="es-VE" sz="1800" b="1" kern="1200" dirty="0"/>
        </a:p>
      </dsp:txBody>
      <dsp:txXfrm>
        <a:off x="1239042" y="1774805"/>
        <a:ext cx="2134939" cy="1297026"/>
      </dsp:txXfrm>
    </dsp:sp>
    <dsp:sp modelId="{A56B980C-AAF7-4933-9D96-2F00D274E5A9}">
      <dsp:nvSpPr>
        <dsp:cNvPr id="0" name=""/>
        <dsp:cNvSpPr/>
      </dsp:nvSpPr>
      <dsp:spPr>
        <a:xfrm>
          <a:off x="2306512" y="3062000"/>
          <a:ext cx="2625975" cy="468467"/>
        </a:xfrm>
        <a:custGeom>
          <a:avLst/>
          <a:gdLst/>
          <a:ahLst/>
          <a:cxnLst/>
          <a:rect l="0" t="0" r="0" b="0"/>
          <a:pathLst>
            <a:path>
              <a:moveTo>
                <a:pt x="2625975" y="0"/>
              </a:moveTo>
              <a:lnTo>
                <a:pt x="2625975" y="251333"/>
              </a:lnTo>
              <a:lnTo>
                <a:pt x="0" y="251333"/>
              </a:lnTo>
              <a:lnTo>
                <a:pt x="0" y="468467"/>
              </a:lnTo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500" kern="1200"/>
        </a:p>
      </dsp:txBody>
      <dsp:txXfrm>
        <a:off x="3552675" y="3293779"/>
        <a:ext cx="133648" cy="4910"/>
      </dsp:txXfrm>
    </dsp:sp>
    <dsp:sp modelId="{AD775752-49B4-4435-AC52-3583EBABB550}">
      <dsp:nvSpPr>
        <dsp:cNvPr id="0" name=""/>
        <dsp:cNvSpPr/>
      </dsp:nvSpPr>
      <dsp:spPr>
        <a:xfrm>
          <a:off x="3865018" y="1782837"/>
          <a:ext cx="2134939" cy="1280963"/>
        </a:xfrm>
        <a:prstGeom prst="rect">
          <a:avLst/>
        </a:prstGeom>
        <a:solidFill>
          <a:srgbClr val="00B0F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b="1" kern="1200" dirty="0" smtClean="0"/>
            <a:t>Almacenamiento de los datos e información </a:t>
          </a:r>
          <a:endParaRPr lang="es-VE" sz="1800" b="1" kern="1200" dirty="0"/>
        </a:p>
      </dsp:txBody>
      <dsp:txXfrm>
        <a:off x="3865018" y="1782837"/>
        <a:ext cx="2134939" cy="1280963"/>
      </dsp:txXfrm>
    </dsp:sp>
    <dsp:sp modelId="{173B653A-3151-47FB-864A-53C76717C65E}">
      <dsp:nvSpPr>
        <dsp:cNvPr id="0" name=""/>
        <dsp:cNvSpPr/>
      </dsp:nvSpPr>
      <dsp:spPr>
        <a:xfrm>
          <a:off x="1239042" y="3562868"/>
          <a:ext cx="2134939" cy="1280963"/>
        </a:xfrm>
        <a:prstGeom prst="rect">
          <a:avLst/>
        </a:prstGeom>
        <a:solidFill>
          <a:srgbClr val="FF660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b="1" kern="1200" dirty="0" smtClean="0"/>
            <a:t>Control del desempeño del sistema</a:t>
          </a:r>
          <a:endParaRPr lang="es-VE" sz="1800" b="1" kern="1200" dirty="0"/>
        </a:p>
      </dsp:txBody>
      <dsp:txXfrm>
        <a:off x="1239042" y="3562868"/>
        <a:ext cx="2134939" cy="12809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1C5CDA-5278-4547-B33A-FE1074373372}">
      <dsp:nvSpPr>
        <dsp:cNvPr id="0" name=""/>
        <dsp:cNvSpPr/>
      </dsp:nvSpPr>
      <dsp:spPr>
        <a:xfrm rot="5400000">
          <a:off x="-261264" y="264452"/>
          <a:ext cx="1741760" cy="1219232"/>
        </a:xfrm>
        <a:prstGeom prst="chevron">
          <a:avLst/>
        </a:prstGeom>
        <a:solidFill>
          <a:srgbClr val="92D050"/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kern="1200" dirty="0" smtClean="0"/>
            <a:t>Dimensión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b="1" kern="1200" dirty="0" smtClean="0"/>
            <a:t>TIEMPO</a:t>
          </a:r>
          <a:endParaRPr lang="es-VE" sz="1500" b="1" kern="1200" dirty="0"/>
        </a:p>
      </dsp:txBody>
      <dsp:txXfrm rot="5400000">
        <a:off x="-261264" y="264452"/>
        <a:ext cx="1741760" cy="1219232"/>
      </dsp:txXfrm>
    </dsp:sp>
    <dsp:sp modelId="{ADBBAC87-0EEB-44E6-BCC1-A22F6CE408A7}">
      <dsp:nvSpPr>
        <dsp:cNvPr id="0" name=""/>
        <dsp:cNvSpPr/>
      </dsp:nvSpPr>
      <dsp:spPr>
        <a:xfrm rot="5400000">
          <a:off x="3663044" y="-2440623"/>
          <a:ext cx="1132144" cy="60197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800" kern="1200" dirty="0" smtClean="0"/>
            <a:t>Oportunidad, Actualidad</a:t>
          </a:r>
          <a:endParaRPr lang="es-V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800" kern="1200" dirty="0" smtClean="0"/>
            <a:t>Frecuencia y Período.</a:t>
          </a:r>
          <a:endParaRPr lang="es-VE" sz="2800" kern="1200" dirty="0"/>
        </a:p>
      </dsp:txBody>
      <dsp:txXfrm rot="5400000">
        <a:off x="3663044" y="-2440623"/>
        <a:ext cx="1132144" cy="6019767"/>
      </dsp:txXfrm>
    </dsp:sp>
    <dsp:sp modelId="{C30C9FD4-293B-456E-9128-840563E46ACC}">
      <dsp:nvSpPr>
        <dsp:cNvPr id="0" name=""/>
        <dsp:cNvSpPr/>
      </dsp:nvSpPr>
      <dsp:spPr>
        <a:xfrm rot="5400000">
          <a:off x="-261264" y="1813702"/>
          <a:ext cx="1741760" cy="1219232"/>
        </a:xfrm>
        <a:prstGeom prst="chevron">
          <a:avLst/>
        </a:prstGeom>
        <a:solidFill>
          <a:srgbClr val="FF6600"/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kern="1200" dirty="0" smtClean="0"/>
            <a:t>Dimensión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b="1" kern="1200" dirty="0" smtClean="0"/>
            <a:t>CONTENIDO</a:t>
          </a:r>
          <a:endParaRPr lang="es-VE" sz="1500" b="1" kern="1200" dirty="0"/>
        </a:p>
      </dsp:txBody>
      <dsp:txXfrm rot="5400000">
        <a:off x="-261264" y="1813702"/>
        <a:ext cx="1741760" cy="1219232"/>
      </dsp:txXfrm>
    </dsp:sp>
    <dsp:sp modelId="{F2FD30AF-CF2E-4FBD-A8B8-5CE74A12B776}">
      <dsp:nvSpPr>
        <dsp:cNvPr id="0" name=""/>
        <dsp:cNvSpPr/>
      </dsp:nvSpPr>
      <dsp:spPr>
        <a:xfrm rot="5400000">
          <a:off x="3663044" y="-891372"/>
          <a:ext cx="1132144" cy="60197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800" kern="1200" dirty="0" smtClean="0"/>
            <a:t>Exactitud, Pertinencia, Integridad</a:t>
          </a:r>
          <a:endParaRPr lang="es-V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800" kern="1200" dirty="0" smtClean="0"/>
            <a:t>Brevedad, Alcance y Desempeño.</a:t>
          </a:r>
          <a:endParaRPr lang="es-VE" sz="2800" kern="1200" dirty="0"/>
        </a:p>
      </dsp:txBody>
      <dsp:txXfrm rot="5400000">
        <a:off x="3663044" y="-891372"/>
        <a:ext cx="1132144" cy="6019767"/>
      </dsp:txXfrm>
    </dsp:sp>
    <dsp:sp modelId="{892ABC20-E570-434D-9B97-0A7005C89DF2}">
      <dsp:nvSpPr>
        <dsp:cNvPr id="0" name=""/>
        <dsp:cNvSpPr/>
      </dsp:nvSpPr>
      <dsp:spPr>
        <a:xfrm rot="5400000">
          <a:off x="-261264" y="3362953"/>
          <a:ext cx="1741760" cy="1219232"/>
        </a:xfrm>
        <a:prstGeom prst="chevron">
          <a:avLst/>
        </a:prstGeom>
        <a:solidFill>
          <a:srgbClr val="7030A0"/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kern="1200" dirty="0" smtClean="0"/>
            <a:t>Dimensión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b="1" kern="1200" dirty="0" smtClean="0"/>
            <a:t>FORMA</a:t>
          </a:r>
          <a:endParaRPr lang="es-VE" sz="1500" b="1" kern="1200" dirty="0"/>
        </a:p>
      </dsp:txBody>
      <dsp:txXfrm rot="5400000">
        <a:off x="-261264" y="3362953"/>
        <a:ext cx="1741760" cy="1219232"/>
      </dsp:txXfrm>
    </dsp:sp>
    <dsp:sp modelId="{6542210E-9E59-439D-AA17-6B06A485B02D}">
      <dsp:nvSpPr>
        <dsp:cNvPr id="0" name=""/>
        <dsp:cNvSpPr/>
      </dsp:nvSpPr>
      <dsp:spPr>
        <a:xfrm rot="5400000">
          <a:off x="3663044" y="657877"/>
          <a:ext cx="1132144" cy="60197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800" kern="1200" dirty="0" smtClean="0"/>
            <a:t>Claridad, Detalle, Orden</a:t>
          </a:r>
          <a:endParaRPr lang="es-V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800" kern="1200" dirty="0" smtClean="0"/>
            <a:t>Presentación y Medios.</a:t>
          </a:r>
          <a:endParaRPr lang="es-VE" sz="2800" kern="1200" dirty="0"/>
        </a:p>
      </dsp:txBody>
      <dsp:txXfrm rot="5400000">
        <a:off x="3663044" y="657877"/>
        <a:ext cx="1132144" cy="601976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B5CD50-65AF-4EC5-80B1-611216DEFEB1}">
      <dsp:nvSpPr>
        <dsp:cNvPr id="0" name=""/>
        <dsp:cNvSpPr/>
      </dsp:nvSpPr>
      <dsp:spPr>
        <a:xfrm>
          <a:off x="2895599" y="591"/>
          <a:ext cx="4343400" cy="23073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400" kern="1200" dirty="0" smtClean="0"/>
            <a:t>Operaciones con los datos, de acceso.</a:t>
          </a:r>
          <a:endParaRPr lang="es-V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400" kern="1200" dirty="0" smtClean="0"/>
            <a:t>Software, de desarrollo y mantenimiento.</a:t>
          </a:r>
          <a:endParaRPr lang="es-VE" sz="2400" kern="1200" dirty="0"/>
        </a:p>
      </dsp:txBody>
      <dsp:txXfrm>
        <a:off x="2895599" y="591"/>
        <a:ext cx="4343400" cy="2307359"/>
      </dsp:txXfrm>
    </dsp:sp>
    <dsp:sp modelId="{25D0476F-D761-44CD-8B66-670ECB5870F9}">
      <dsp:nvSpPr>
        <dsp:cNvPr id="0" name=""/>
        <dsp:cNvSpPr/>
      </dsp:nvSpPr>
      <dsp:spPr>
        <a:xfrm>
          <a:off x="0" y="591"/>
          <a:ext cx="2895600" cy="2307359"/>
        </a:xfrm>
        <a:prstGeom prst="roundRect">
          <a:avLst/>
        </a:prstGeom>
        <a:solidFill>
          <a:schemeClr val="accent6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900" kern="1200" dirty="0" smtClean="0"/>
            <a:t>Controles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900" kern="1200" dirty="0" smtClean="0"/>
            <a:t>Generales</a:t>
          </a:r>
          <a:endParaRPr lang="es-VE" sz="3900" kern="1200" dirty="0"/>
        </a:p>
      </dsp:txBody>
      <dsp:txXfrm>
        <a:off x="0" y="591"/>
        <a:ext cx="2895600" cy="2307359"/>
      </dsp:txXfrm>
    </dsp:sp>
    <dsp:sp modelId="{058A2634-B38D-4AF0-839A-229D4CB15BEA}">
      <dsp:nvSpPr>
        <dsp:cNvPr id="0" name=""/>
        <dsp:cNvSpPr/>
      </dsp:nvSpPr>
      <dsp:spPr>
        <a:xfrm>
          <a:off x="2895599" y="2538686"/>
          <a:ext cx="4343400" cy="23073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400" kern="1200" dirty="0" smtClean="0"/>
            <a:t>Procesamiento completo y exacto.</a:t>
          </a:r>
          <a:endParaRPr lang="es-V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2400" kern="1200" dirty="0" smtClean="0"/>
            <a:t>Autorización y validación de las transacciones. </a:t>
          </a:r>
          <a:endParaRPr lang="es-VE" sz="2400" kern="1200" dirty="0"/>
        </a:p>
      </dsp:txBody>
      <dsp:txXfrm>
        <a:off x="2895599" y="2538686"/>
        <a:ext cx="4343400" cy="2307359"/>
      </dsp:txXfrm>
    </dsp:sp>
    <dsp:sp modelId="{AF93D87D-1651-4C56-BAC5-2B391BD7732A}">
      <dsp:nvSpPr>
        <dsp:cNvPr id="0" name=""/>
        <dsp:cNvSpPr/>
      </dsp:nvSpPr>
      <dsp:spPr>
        <a:xfrm>
          <a:off x="0" y="2538686"/>
          <a:ext cx="2895600" cy="2307359"/>
        </a:xfrm>
        <a:prstGeom prst="roundRect">
          <a:avLst/>
        </a:prstGeom>
        <a:solidFill>
          <a:srgbClr val="0070C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900" kern="1200" dirty="0" smtClean="0"/>
            <a:t>Controles de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900" kern="1200" dirty="0" smtClean="0"/>
            <a:t>Aplicación </a:t>
          </a:r>
          <a:endParaRPr lang="es-VE" sz="3900" kern="1200" dirty="0"/>
        </a:p>
      </dsp:txBody>
      <dsp:txXfrm>
        <a:off x="0" y="2538686"/>
        <a:ext cx="2895600" cy="230735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BD22F8-EF45-44CD-9D2C-54007F98C2B1}">
      <dsp:nvSpPr>
        <dsp:cNvPr id="0" name=""/>
        <dsp:cNvSpPr/>
      </dsp:nvSpPr>
      <dsp:spPr>
        <a:xfrm>
          <a:off x="883" y="0"/>
          <a:ext cx="2297534" cy="484663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600" kern="1200" dirty="0" smtClean="0"/>
            <a:t>COMUNICACIÓN DE LAS RESPONSABILIDADES DE LOS EMPLEADOS EN CUANTO A CONTROL INTERNO</a:t>
          </a:r>
          <a:endParaRPr lang="es-VE" sz="1600" kern="1200" dirty="0"/>
        </a:p>
      </dsp:txBody>
      <dsp:txXfrm>
        <a:off x="883" y="0"/>
        <a:ext cx="2297534" cy="1453991"/>
      </dsp:txXfrm>
    </dsp:sp>
    <dsp:sp modelId="{BC34814D-44BE-486B-90FE-752092DF5533}">
      <dsp:nvSpPr>
        <dsp:cNvPr id="0" name=""/>
        <dsp:cNvSpPr/>
      </dsp:nvSpPr>
      <dsp:spPr>
        <a:xfrm>
          <a:off x="230637" y="1455411"/>
          <a:ext cx="1838027" cy="1461327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kern="1200" dirty="0" smtClean="0"/>
            <a:t>La alta gerencia debe emitir un mensaje claro sobre las responsabilidades de control interno a la gerencia media.</a:t>
          </a:r>
          <a:endParaRPr lang="es-VE" sz="1400" kern="1200" dirty="0"/>
        </a:p>
      </dsp:txBody>
      <dsp:txXfrm>
        <a:off x="230637" y="1455411"/>
        <a:ext cx="1838027" cy="1461327"/>
      </dsp:txXfrm>
    </dsp:sp>
    <dsp:sp modelId="{74D4A3A0-D923-41BD-BB04-C17DEE0581A2}">
      <dsp:nvSpPr>
        <dsp:cNvPr id="0" name=""/>
        <dsp:cNvSpPr/>
      </dsp:nvSpPr>
      <dsp:spPr>
        <a:xfrm>
          <a:off x="230637" y="3141558"/>
          <a:ext cx="1838027" cy="1461327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kern="1200" dirty="0" smtClean="0"/>
            <a:t>Responsabilidades especificas de control interno para cada empleado. </a:t>
          </a:r>
          <a:endParaRPr lang="es-VE" sz="1400" kern="1200" dirty="0"/>
        </a:p>
      </dsp:txBody>
      <dsp:txXfrm>
        <a:off x="230637" y="3141558"/>
        <a:ext cx="1838027" cy="1461327"/>
      </dsp:txXfrm>
    </dsp:sp>
    <dsp:sp modelId="{39E3D5AF-6C44-49E1-8DBD-D35E139590B9}">
      <dsp:nvSpPr>
        <dsp:cNvPr id="0" name=""/>
        <dsp:cNvSpPr/>
      </dsp:nvSpPr>
      <dsp:spPr>
        <a:xfrm>
          <a:off x="2470732" y="0"/>
          <a:ext cx="2297534" cy="484663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600" kern="1200" dirty="0" smtClean="0"/>
            <a:t>COMUNICACIÓN SOBRE EVENTOS INESPERADOS </a:t>
          </a:r>
          <a:endParaRPr lang="es-VE" sz="1600" kern="1200" dirty="0"/>
        </a:p>
      </dsp:txBody>
      <dsp:txXfrm>
        <a:off x="2470732" y="0"/>
        <a:ext cx="2297534" cy="1453991"/>
      </dsp:txXfrm>
    </dsp:sp>
    <dsp:sp modelId="{CA628BB4-DE9B-4D43-A15B-1653B016B4A0}">
      <dsp:nvSpPr>
        <dsp:cNvPr id="0" name=""/>
        <dsp:cNvSpPr/>
      </dsp:nvSpPr>
      <dsp:spPr>
        <a:xfrm>
          <a:off x="2700486" y="1455411"/>
          <a:ext cx="1838027" cy="1461327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kern="1200" dirty="0" smtClean="0"/>
            <a:t>Se debe comunicar el evento inesperado que ocurre y su posible causa. </a:t>
          </a:r>
          <a:endParaRPr lang="es-VE" sz="1400" kern="1200" dirty="0"/>
        </a:p>
      </dsp:txBody>
      <dsp:txXfrm>
        <a:off x="2700486" y="1455411"/>
        <a:ext cx="1838027" cy="1461327"/>
      </dsp:txXfrm>
    </dsp:sp>
    <dsp:sp modelId="{93BFCCC4-0787-4A97-AA54-5337704BC61C}">
      <dsp:nvSpPr>
        <dsp:cNvPr id="0" name=""/>
        <dsp:cNvSpPr/>
      </dsp:nvSpPr>
      <dsp:spPr>
        <a:xfrm>
          <a:off x="2700486" y="3141558"/>
          <a:ext cx="1838027" cy="1461327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kern="1200" dirty="0" smtClean="0"/>
            <a:t>Se debe comunicar la relación existente entre los diferentes puestos de trabajo.</a:t>
          </a:r>
          <a:endParaRPr lang="es-VE" sz="1400" kern="1200" dirty="0"/>
        </a:p>
      </dsp:txBody>
      <dsp:txXfrm>
        <a:off x="2700486" y="3141558"/>
        <a:ext cx="1838027" cy="1461327"/>
      </dsp:txXfrm>
    </dsp:sp>
    <dsp:sp modelId="{CD9B61C8-A44A-4CE3-894E-0AFAAB9AEC38}">
      <dsp:nvSpPr>
        <dsp:cNvPr id="0" name=""/>
        <dsp:cNvSpPr/>
      </dsp:nvSpPr>
      <dsp:spPr>
        <a:xfrm>
          <a:off x="4940582" y="0"/>
          <a:ext cx="2297534" cy="484663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600" kern="1200" dirty="0" smtClean="0"/>
            <a:t>COMUNICACIÓN DE INFORMACION SIGNIFICATIVA HACIA ARRIBA</a:t>
          </a:r>
          <a:endParaRPr lang="es-VE" sz="1600" kern="1200" dirty="0"/>
        </a:p>
      </dsp:txBody>
      <dsp:txXfrm>
        <a:off x="4940582" y="0"/>
        <a:ext cx="2297534" cy="1453991"/>
      </dsp:txXfrm>
    </dsp:sp>
    <dsp:sp modelId="{1F188300-61E1-4A8E-A363-26D4EC954908}">
      <dsp:nvSpPr>
        <dsp:cNvPr id="0" name=""/>
        <dsp:cNvSpPr/>
      </dsp:nvSpPr>
      <dsp:spPr>
        <a:xfrm>
          <a:off x="5170335" y="1455411"/>
          <a:ext cx="1838027" cy="146132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kern="1200" dirty="0" smtClean="0"/>
            <a:t>Mensajes de </a:t>
          </a:r>
          <a:r>
            <a:rPr lang="es-VE" sz="1400" kern="1200" smtClean="0"/>
            <a:t>empleados operacionales, </a:t>
          </a:r>
          <a:r>
            <a:rPr lang="es-VE" sz="1400" kern="1200" dirty="0" smtClean="0"/>
            <a:t>sobre asuntos críticos del negocio o  violaciones al código de conducta.</a:t>
          </a:r>
          <a:endParaRPr lang="es-VE" sz="1400" kern="1200" dirty="0"/>
        </a:p>
      </dsp:txBody>
      <dsp:txXfrm>
        <a:off x="5170335" y="1455411"/>
        <a:ext cx="1838027" cy="1461327"/>
      </dsp:txXfrm>
    </dsp:sp>
    <dsp:sp modelId="{FD6EE36C-E7D9-440E-8A1F-A25BA64B28C7}">
      <dsp:nvSpPr>
        <dsp:cNvPr id="0" name=""/>
        <dsp:cNvSpPr/>
      </dsp:nvSpPr>
      <dsp:spPr>
        <a:xfrm>
          <a:off x="5170335" y="3141558"/>
          <a:ext cx="1838027" cy="146132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400" kern="1200" dirty="0" smtClean="0"/>
            <a:t>Comunicación entre la  Administración y el Consejo de Directores</a:t>
          </a:r>
          <a:endParaRPr lang="es-VE" sz="1400" kern="1200" dirty="0"/>
        </a:p>
      </dsp:txBody>
      <dsp:txXfrm>
        <a:off x="5170335" y="3141558"/>
        <a:ext cx="1838027" cy="146132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3D4339-0BA8-49DD-9A75-7E15EB650792}">
      <dsp:nvSpPr>
        <dsp:cNvPr id="0" name=""/>
        <dsp:cNvSpPr/>
      </dsp:nvSpPr>
      <dsp:spPr>
        <a:xfrm rot="10800000">
          <a:off x="2895599" y="0"/>
          <a:ext cx="4343400" cy="23073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285750" lvl="1" indent="-285750" algn="l" defTabSz="2533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5700" kern="1200" dirty="0"/>
        </a:p>
        <a:p>
          <a:pPr marL="285750" lvl="1" indent="-285750" algn="l" defTabSz="2533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5700" kern="1200" dirty="0"/>
        </a:p>
      </dsp:txBody>
      <dsp:txXfrm rot="10800000">
        <a:off x="2895599" y="0"/>
        <a:ext cx="4343400" cy="2307359"/>
      </dsp:txXfrm>
    </dsp:sp>
    <dsp:sp modelId="{449AB5D5-AFAD-425B-8A5C-E13736DA1700}">
      <dsp:nvSpPr>
        <dsp:cNvPr id="0" name=""/>
        <dsp:cNvSpPr/>
      </dsp:nvSpPr>
      <dsp:spPr>
        <a:xfrm>
          <a:off x="0" y="591"/>
          <a:ext cx="2895600" cy="2307359"/>
        </a:xfrm>
        <a:prstGeom prst="roundRect">
          <a:avLst/>
        </a:prstGeom>
        <a:solidFill>
          <a:schemeClr val="accent6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400" kern="1200" dirty="0" smtClean="0"/>
            <a:t>De partes externas hacia la entidad</a:t>
          </a:r>
          <a:endParaRPr lang="es-VE" sz="3400" kern="1200" dirty="0"/>
        </a:p>
      </dsp:txBody>
      <dsp:txXfrm>
        <a:off x="0" y="591"/>
        <a:ext cx="2895600" cy="2307359"/>
      </dsp:txXfrm>
    </dsp:sp>
    <dsp:sp modelId="{EB1BB870-4403-45F6-B15B-409AA32C3BC8}">
      <dsp:nvSpPr>
        <dsp:cNvPr id="0" name=""/>
        <dsp:cNvSpPr/>
      </dsp:nvSpPr>
      <dsp:spPr>
        <a:xfrm>
          <a:off x="2828914" y="2533656"/>
          <a:ext cx="4343400" cy="23073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285750" lvl="1" indent="-285750" algn="l" defTabSz="2533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5700" kern="1200" dirty="0"/>
        </a:p>
      </dsp:txBody>
      <dsp:txXfrm>
        <a:off x="2828914" y="2533656"/>
        <a:ext cx="4343400" cy="2307359"/>
      </dsp:txXfrm>
    </dsp:sp>
    <dsp:sp modelId="{E726B6BE-0EF7-4B89-9049-0E6B8364FEF2}">
      <dsp:nvSpPr>
        <dsp:cNvPr id="0" name=""/>
        <dsp:cNvSpPr/>
      </dsp:nvSpPr>
      <dsp:spPr>
        <a:xfrm>
          <a:off x="0" y="2538686"/>
          <a:ext cx="2895600" cy="2307359"/>
        </a:xfrm>
        <a:prstGeom prst="roundRect">
          <a:avLst/>
        </a:prstGeom>
        <a:solidFill>
          <a:schemeClr val="accent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400" kern="1200" dirty="0" smtClean="0"/>
            <a:t>De la entidad hacia partes externas</a:t>
          </a:r>
          <a:endParaRPr lang="es-VE" sz="3400" kern="1200" dirty="0"/>
        </a:p>
      </dsp:txBody>
      <dsp:txXfrm>
        <a:off x="0" y="2538686"/>
        <a:ext cx="2895600" cy="2307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5408B-B385-4E4A-8A25-CD5DF6D2A63C}" type="datetimeFigureOut">
              <a:rPr lang="es-VE" smtClean="0"/>
              <a:pPr/>
              <a:t>10/11/2010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DBCEE-80C2-4FCC-944B-B62F16A82259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86050" y="1142984"/>
            <a:ext cx="6357950" cy="2653854"/>
          </a:xfrm>
        </p:spPr>
        <p:txBody>
          <a:bodyPr/>
          <a:lstStyle/>
          <a:p>
            <a:pPr algn="ctr"/>
            <a:r>
              <a:rPr lang="es-VE" dirty="0" smtClean="0"/>
              <a:t>Control INTERNO</a:t>
            </a:r>
            <a:br>
              <a:rPr lang="es-VE" dirty="0" smtClean="0"/>
            </a:br>
            <a:r>
              <a:rPr lang="es-VE" dirty="0" smtClean="0"/>
              <a:t>componentes</a:t>
            </a:r>
            <a:br>
              <a:rPr lang="es-VE" dirty="0" smtClean="0"/>
            </a:br>
            <a:r>
              <a:rPr lang="es-VE" dirty="0" smtClean="0"/>
              <a:t/>
            </a:r>
            <a:br>
              <a:rPr lang="es-VE" dirty="0" smtClean="0"/>
            </a:br>
            <a:r>
              <a:rPr lang="es-VE" dirty="0" smtClean="0"/>
              <a:t> </a:t>
            </a:r>
            <a:r>
              <a:rPr lang="es-VE" sz="5400" dirty="0" smtClean="0"/>
              <a:t>Información Y Comunicación</a:t>
            </a:r>
            <a:endParaRPr lang="es-VE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14744" y="5286388"/>
            <a:ext cx="5114778" cy="1101248"/>
          </a:xfrm>
        </p:spPr>
        <p:txBody>
          <a:bodyPr/>
          <a:lstStyle/>
          <a:p>
            <a:r>
              <a:rPr lang="es-VE" dirty="0" smtClean="0"/>
              <a:t>Profesora: Guillermina López M. </a:t>
            </a:r>
          </a:p>
          <a:p>
            <a:r>
              <a:rPr lang="es-VE" dirty="0" smtClean="0"/>
              <a:t>Noviembre, </a:t>
            </a:r>
            <a:r>
              <a:rPr lang="es-VE" dirty="0" smtClean="0"/>
              <a:t> </a:t>
            </a:r>
            <a:r>
              <a:rPr lang="es-VE" dirty="0" smtClean="0"/>
              <a:t>2010</a:t>
            </a:r>
            <a:endParaRPr lang="es-VE" dirty="0"/>
          </a:p>
        </p:txBody>
      </p:sp>
      <p:pic>
        <p:nvPicPr>
          <p:cNvPr id="11266" name="Picture 2" descr="http://cmapspublic2.ihmc.us/rid=1G50K4XGL-NX2HZL-C28/sistemas%20de%20informacion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02"/>
            <a:ext cx="2680157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072462" cy="1143000"/>
          </a:xfrm>
        </p:spPr>
        <p:txBody>
          <a:bodyPr>
            <a:normAutofit/>
          </a:bodyPr>
          <a:lstStyle/>
          <a:p>
            <a:pPr algn="ctr"/>
            <a:r>
              <a:rPr lang="es-VE" dirty="0" smtClean="0"/>
              <a:t>Información y comunicación</a:t>
            </a:r>
            <a:endParaRPr lang="es-VE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-214338"/>
            <a:ext cx="8043858" cy="1143000"/>
          </a:xfrm>
        </p:spPr>
        <p:txBody>
          <a:bodyPr>
            <a:normAutofit/>
          </a:bodyPr>
          <a:lstStyle/>
          <a:p>
            <a:pPr algn="ctr"/>
            <a:r>
              <a:rPr lang="es-VE" sz="3600" dirty="0" smtClean="0"/>
              <a:t>Información y comunicación</a:t>
            </a:r>
            <a:endParaRPr lang="es-VE" sz="3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71472" y="1142984"/>
            <a:ext cx="7518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800" b="1" dirty="0" smtClean="0"/>
              <a:t>Actividades de los Sistemas de Información </a:t>
            </a:r>
            <a:endParaRPr lang="es-V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571472" y="1785926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-214338"/>
            <a:ext cx="8143900" cy="1143000"/>
          </a:xfrm>
        </p:spPr>
        <p:txBody>
          <a:bodyPr>
            <a:normAutofit/>
          </a:bodyPr>
          <a:lstStyle/>
          <a:p>
            <a:pPr algn="ctr"/>
            <a:r>
              <a:rPr lang="es-VE" sz="3600" dirty="0" smtClean="0"/>
              <a:t>Información y comunicación</a:t>
            </a:r>
            <a:endParaRPr lang="es-VE" sz="3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57158" y="100010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b="1" dirty="0" smtClean="0"/>
              <a:t>Atributos de la Calidad de la Información </a:t>
            </a:r>
            <a:endParaRPr lang="es-V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-357214"/>
            <a:ext cx="8143900" cy="1143000"/>
          </a:xfrm>
        </p:spPr>
        <p:txBody>
          <a:bodyPr>
            <a:normAutofit/>
          </a:bodyPr>
          <a:lstStyle/>
          <a:p>
            <a:pPr algn="ctr"/>
            <a:r>
              <a:rPr lang="es-VE" dirty="0" smtClean="0"/>
              <a:t>Información y comunicación</a:t>
            </a:r>
            <a:endParaRPr lang="es-VE" dirty="0"/>
          </a:p>
        </p:txBody>
      </p:sp>
      <p:sp>
        <p:nvSpPr>
          <p:cNvPr id="5" name="4 CuadroTexto"/>
          <p:cNvSpPr txBox="1"/>
          <p:nvPr/>
        </p:nvSpPr>
        <p:spPr>
          <a:xfrm>
            <a:off x="357158" y="1142984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400" b="1" dirty="0" smtClean="0"/>
              <a:t>Sistemas de Información Estratégicos e Integrados</a:t>
            </a:r>
            <a:endParaRPr lang="es-VE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714348" y="2571744"/>
            <a:ext cx="7215238" cy="3780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VE" dirty="0" smtClean="0"/>
              <a:t>Los sistemas ERP (Enterprise </a:t>
            </a:r>
            <a:r>
              <a:rPr lang="es-VE" dirty="0" err="1" smtClean="0"/>
              <a:t>Resource</a:t>
            </a:r>
            <a:r>
              <a:rPr lang="es-VE" dirty="0" smtClean="0"/>
              <a:t> </a:t>
            </a:r>
            <a:r>
              <a:rPr lang="es-VE" dirty="0" err="1" smtClean="0"/>
              <a:t>Planning</a:t>
            </a:r>
            <a:r>
              <a:rPr lang="es-VE" dirty="0" smtClean="0"/>
              <a:t>; Planeación de recursos empresariales), conocidos también como sistemas de información empresarial o sistemas de gestión de información, nacen de la necesidad de integrar las diferentes áreas de las compañías con el objetivo de comunicarse entre sí y controlar sus operaciones de administración, finanzas, distribución, manufactura, proyectos, servicios, comercio electrónico y recientemente CRM (</a:t>
            </a:r>
            <a:r>
              <a:rPr lang="es-VE" dirty="0" err="1" smtClean="0"/>
              <a:t>Customer</a:t>
            </a:r>
            <a:r>
              <a:rPr lang="es-VE" dirty="0" smtClean="0"/>
              <a:t> </a:t>
            </a:r>
            <a:r>
              <a:rPr lang="es-VE" dirty="0" err="1" smtClean="0"/>
              <a:t>Relationship</a:t>
            </a:r>
            <a:r>
              <a:rPr lang="es-VE" dirty="0" smtClean="0"/>
              <a:t> Management; Administración de las relaciones con los clientes).</a:t>
            </a:r>
            <a:endParaRPr lang="es-VE" dirty="0"/>
          </a:p>
        </p:txBody>
      </p:sp>
      <p:sp>
        <p:nvSpPr>
          <p:cNvPr id="7" name="6 CuadroTexto"/>
          <p:cNvSpPr txBox="1"/>
          <p:nvPr/>
        </p:nvSpPr>
        <p:spPr>
          <a:xfrm>
            <a:off x="642910" y="192880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400" b="1" dirty="0" smtClean="0">
                <a:solidFill>
                  <a:srgbClr val="0070C0"/>
                </a:solidFill>
              </a:rPr>
              <a:t>Una alternativa: SISTEMAS ERP</a:t>
            </a:r>
            <a:endParaRPr lang="es-VE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-214338"/>
            <a:ext cx="8143900" cy="1143000"/>
          </a:xfrm>
        </p:spPr>
        <p:txBody>
          <a:bodyPr>
            <a:normAutofit/>
          </a:bodyPr>
          <a:lstStyle/>
          <a:p>
            <a:pPr algn="ctr"/>
            <a:r>
              <a:rPr lang="es-VE" sz="3600" dirty="0" smtClean="0"/>
              <a:t>Información y comunicación</a:t>
            </a:r>
            <a:endParaRPr lang="es-VE" sz="3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57158" y="1071546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b="1" dirty="0" smtClean="0"/>
              <a:t>CONTROL SOBRE LOS SISTEMAS DE INFORMACIÓN</a:t>
            </a:r>
            <a:endParaRPr lang="es-VE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-357214"/>
            <a:ext cx="8143900" cy="1143000"/>
          </a:xfrm>
        </p:spPr>
        <p:txBody>
          <a:bodyPr>
            <a:normAutofit/>
          </a:bodyPr>
          <a:lstStyle/>
          <a:p>
            <a:pPr algn="ctr"/>
            <a:r>
              <a:rPr lang="es-VE" sz="3200" dirty="0" smtClean="0"/>
              <a:t>Información y comunicación</a:t>
            </a:r>
            <a:endParaRPr lang="es-VE" sz="3200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451145" y="48997"/>
            <a:ext cx="5312985" cy="778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285720" y="857232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b="1" dirty="0" smtClean="0"/>
              <a:t>CONTROL SOBRE LOS SISTEMAS DE INFORMACIÓN</a:t>
            </a:r>
            <a:endParaRPr lang="es-VE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-428652"/>
            <a:ext cx="8072462" cy="1143000"/>
          </a:xfrm>
        </p:spPr>
        <p:txBody>
          <a:bodyPr>
            <a:normAutofit/>
          </a:bodyPr>
          <a:lstStyle/>
          <a:p>
            <a:pPr algn="ctr"/>
            <a:r>
              <a:rPr lang="es-VE" sz="3200" dirty="0" smtClean="0"/>
              <a:t>Información y comunicación</a:t>
            </a:r>
            <a:endParaRPr lang="es-VE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000108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b="1" dirty="0" smtClean="0"/>
              <a:t>COMUNICACIÓN INTERNA</a:t>
            </a:r>
            <a:endParaRPr lang="es-VE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-357214"/>
            <a:ext cx="8215338" cy="1143000"/>
          </a:xfrm>
        </p:spPr>
        <p:txBody>
          <a:bodyPr>
            <a:normAutofit/>
          </a:bodyPr>
          <a:lstStyle/>
          <a:p>
            <a:pPr algn="ctr"/>
            <a:r>
              <a:rPr lang="es-VE" sz="3200" dirty="0" smtClean="0"/>
              <a:t>Información y comunicación</a:t>
            </a:r>
            <a:endParaRPr lang="es-VE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85720" y="1000108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b="1" dirty="0" smtClean="0"/>
              <a:t>COMUNICACIÓN  EXTERNA</a:t>
            </a:r>
            <a:endParaRPr lang="es-VE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3929058" y="2214554"/>
            <a:ext cx="3793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 smtClean="0"/>
              <a:t>Datos de entrada</a:t>
            </a:r>
            <a:r>
              <a:rPr lang="es-VE" sz="2400" dirty="0" smtClean="0"/>
              <a:t>: </a:t>
            </a:r>
            <a:r>
              <a:rPr lang="es-VE" dirty="0" smtClean="0"/>
              <a:t>clientes, </a:t>
            </a:r>
          </a:p>
          <a:p>
            <a:r>
              <a:rPr lang="es-VE" dirty="0" smtClean="0"/>
              <a:t>proveedores, auditores externos,</a:t>
            </a:r>
          </a:p>
          <a:p>
            <a:r>
              <a:rPr lang="es-VE" dirty="0" smtClean="0"/>
              <a:t>entes reguladores. </a:t>
            </a:r>
            <a:endParaRPr lang="es-VE" dirty="0"/>
          </a:p>
        </p:txBody>
      </p:sp>
      <p:sp>
        <p:nvSpPr>
          <p:cNvPr id="9" name="8 CuadroTexto"/>
          <p:cNvSpPr txBox="1"/>
          <p:nvPr/>
        </p:nvSpPr>
        <p:spPr>
          <a:xfrm>
            <a:off x="3357554" y="4786322"/>
            <a:ext cx="36487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 smtClean="0"/>
              <a:t>Información de salida:</a:t>
            </a:r>
          </a:p>
          <a:p>
            <a:r>
              <a:rPr lang="es-VE" sz="2400" dirty="0" smtClean="0"/>
              <a:t>Accionistas, reguladores,</a:t>
            </a:r>
          </a:p>
          <a:p>
            <a:r>
              <a:rPr lang="es-VE" sz="2400" dirty="0" smtClean="0"/>
              <a:t>analistas financieros. 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240</TotalTime>
  <Words>432</Words>
  <Application>Microsoft Office PowerPoint</Application>
  <PresentationFormat>Presentación en pantalla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Opulento</vt:lpstr>
      <vt:lpstr>Control INTERNO componentes   Información Y Comunicación</vt:lpstr>
      <vt:lpstr>Información y comunicación</vt:lpstr>
      <vt:lpstr>Información y comunicación</vt:lpstr>
      <vt:lpstr>Información y comunicación</vt:lpstr>
      <vt:lpstr>Información y comunicación</vt:lpstr>
      <vt:lpstr>Información y comunicación</vt:lpstr>
      <vt:lpstr>Información y comunicación</vt:lpstr>
      <vt:lpstr>Información y comunicación</vt:lpstr>
      <vt:lpstr>Información y comunicación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COMPONENTES DE CONTROL INTERNO:INFORMACION YCOMUNICACION</dc:title>
  <dc:creator>Wicleff Leon</dc:creator>
  <cp:lastModifiedBy>Wicleff Leon</cp:lastModifiedBy>
  <cp:revision>70</cp:revision>
  <dcterms:created xsi:type="dcterms:W3CDTF">2010-07-22T23:07:03Z</dcterms:created>
  <dcterms:modified xsi:type="dcterms:W3CDTF">2010-11-10T15:01:21Z</dcterms:modified>
</cp:coreProperties>
</file>